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632"/>
  </p:normalViewPr>
  <p:slideViewPr>
    <p:cSldViewPr snapToGrid="0" snapToObjects="1">
      <p:cViewPr varScale="1">
        <p:scale>
          <a:sx n="61" d="100"/>
          <a:sy n="61" d="100"/>
        </p:scale>
        <p:origin x="2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19727-5388-4EF2-8187-2542EED2C14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E15BA5C-4B39-4D6B-84D3-547304CBE71D}">
      <dgm:prSet/>
      <dgm:spPr/>
      <dgm:t>
        <a:bodyPr/>
        <a:lstStyle/>
        <a:p>
          <a:r>
            <a:rPr lang="en-US"/>
            <a:t>Sandra Verhagen (F)</a:t>
          </a:r>
        </a:p>
      </dgm:t>
    </dgm:pt>
    <dgm:pt modelId="{A2707A2B-C8E0-4290-A283-5ED840AD1D9D}" type="parTrans" cxnId="{3F0BC669-65D0-4166-B1F8-B77CBBC092A0}">
      <dgm:prSet/>
      <dgm:spPr/>
      <dgm:t>
        <a:bodyPr/>
        <a:lstStyle/>
        <a:p>
          <a:endParaRPr lang="en-US"/>
        </a:p>
      </dgm:t>
    </dgm:pt>
    <dgm:pt modelId="{9F079E8C-3563-4D04-86B6-DA072A8A2981}" type="sibTrans" cxnId="{3F0BC669-65D0-4166-B1F8-B77CBBC092A0}">
      <dgm:prSet/>
      <dgm:spPr/>
      <dgm:t>
        <a:bodyPr/>
        <a:lstStyle/>
        <a:p>
          <a:endParaRPr lang="en-US"/>
        </a:p>
      </dgm:t>
    </dgm:pt>
    <dgm:pt modelId="{E76361C3-0907-4602-902F-DE3DA4A70124}">
      <dgm:prSet/>
      <dgm:spPr/>
      <dgm:t>
        <a:bodyPr/>
        <a:lstStyle/>
        <a:p>
          <a:r>
            <a:rPr lang="en-US"/>
            <a:t>Peter Verhagen (M)</a:t>
          </a:r>
        </a:p>
      </dgm:t>
    </dgm:pt>
    <dgm:pt modelId="{17B0733C-A9EF-4C11-BAE4-90385D744EED}" type="parTrans" cxnId="{DF2DB873-6B38-480A-8CCC-F9F65A8442CA}">
      <dgm:prSet/>
      <dgm:spPr/>
      <dgm:t>
        <a:bodyPr/>
        <a:lstStyle/>
        <a:p>
          <a:endParaRPr lang="en-US"/>
        </a:p>
      </dgm:t>
    </dgm:pt>
    <dgm:pt modelId="{DC34B3D8-E788-4A94-A2B6-F2DA88B80F89}" type="sibTrans" cxnId="{DF2DB873-6B38-480A-8CCC-F9F65A8442CA}">
      <dgm:prSet/>
      <dgm:spPr/>
      <dgm:t>
        <a:bodyPr/>
        <a:lstStyle/>
        <a:p>
          <a:endParaRPr lang="en-US"/>
        </a:p>
      </dgm:t>
    </dgm:pt>
    <dgm:pt modelId="{0CC8981A-2C38-4DC7-A357-D40C0C2EDE01}">
      <dgm:prSet/>
      <dgm:spPr/>
      <dgm:t>
        <a:bodyPr/>
        <a:lstStyle/>
        <a:p>
          <a:r>
            <a:rPr lang="en-US"/>
            <a:t>47 years old, born on 19th of august 1971.</a:t>
          </a:r>
        </a:p>
      </dgm:t>
    </dgm:pt>
    <dgm:pt modelId="{68556AAF-AA9F-41A8-98F1-3E9C7BBC7F34}" type="parTrans" cxnId="{9AD0C097-9DFC-40C8-84C8-A7E82E614B14}">
      <dgm:prSet/>
      <dgm:spPr/>
      <dgm:t>
        <a:bodyPr/>
        <a:lstStyle/>
        <a:p>
          <a:endParaRPr lang="en-US"/>
        </a:p>
      </dgm:t>
    </dgm:pt>
    <dgm:pt modelId="{5B30CA73-7E4A-41CE-B2B6-6DF86F2BFFD6}" type="sibTrans" cxnId="{9AD0C097-9DFC-40C8-84C8-A7E82E614B14}">
      <dgm:prSet/>
      <dgm:spPr/>
      <dgm:t>
        <a:bodyPr/>
        <a:lstStyle/>
        <a:p>
          <a:endParaRPr lang="en-US"/>
        </a:p>
      </dgm:t>
    </dgm:pt>
    <dgm:pt modelId="{F739CCD3-F132-4E8B-9C2E-25BAD8E86B20}">
      <dgm:prSet/>
      <dgm:spPr/>
      <dgm:t>
        <a:bodyPr/>
        <a:lstStyle/>
        <a:p>
          <a:r>
            <a:rPr lang="en-US"/>
            <a:t>48 years old, bron on the 31th of may 1970</a:t>
          </a:r>
        </a:p>
      </dgm:t>
    </dgm:pt>
    <dgm:pt modelId="{2B8BB6F2-A468-4186-B1D9-BD4EB9896351}" type="parTrans" cxnId="{733BC2D4-36CD-4B70-8F05-33E0C1A551A4}">
      <dgm:prSet/>
      <dgm:spPr/>
      <dgm:t>
        <a:bodyPr/>
        <a:lstStyle/>
        <a:p>
          <a:endParaRPr lang="en-US"/>
        </a:p>
      </dgm:t>
    </dgm:pt>
    <dgm:pt modelId="{14D67039-1DAC-423C-8579-ED30C53DC4AC}" type="sibTrans" cxnId="{733BC2D4-36CD-4B70-8F05-33E0C1A551A4}">
      <dgm:prSet/>
      <dgm:spPr/>
      <dgm:t>
        <a:bodyPr/>
        <a:lstStyle/>
        <a:p>
          <a:endParaRPr lang="en-US"/>
        </a:p>
      </dgm:t>
    </dgm:pt>
    <dgm:pt modelId="{A5936DFE-0B30-4B0B-8779-005DA9B7876C}">
      <dgm:prSet/>
      <dgm:spPr/>
      <dgm:t>
        <a:bodyPr/>
        <a:lstStyle/>
        <a:p>
          <a:r>
            <a:rPr lang="en-US"/>
            <a:t>from Hendrik- Ido- Ambacht</a:t>
          </a:r>
        </a:p>
      </dgm:t>
    </dgm:pt>
    <dgm:pt modelId="{0064CFDC-0895-4743-BE5C-5009CCAB2D98}" type="parTrans" cxnId="{CDE6380F-F0B8-4755-8292-0708D64D3B40}">
      <dgm:prSet/>
      <dgm:spPr/>
      <dgm:t>
        <a:bodyPr/>
        <a:lstStyle/>
        <a:p>
          <a:endParaRPr lang="en-US"/>
        </a:p>
      </dgm:t>
    </dgm:pt>
    <dgm:pt modelId="{6E94415F-B5DE-4650-A590-BF8B4132353E}" type="sibTrans" cxnId="{CDE6380F-F0B8-4755-8292-0708D64D3B40}">
      <dgm:prSet/>
      <dgm:spPr/>
      <dgm:t>
        <a:bodyPr/>
        <a:lstStyle/>
        <a:p>
          <a:endParaRPr lang="en-US"/>
        </a:p>
      </dgm:t>
    </dgm:pt>
    <dgm:pt modelId="{7F619A3D-AF05-4A71-9938-86E2B63EF53B}">
      <dgm:prSet/>
      <dgm:spPr/>
      <dgm:t>
        <a:bodyPr/>
        <a:lstStyle/>
        <a:p>
          <a:r>
            <a:rPr lang="en-US"/>
            <a:t>from Rotterdam</a:t>
          </a:r>
        </a:p>
      </dgm:t>
    </dgm:pt>
    <dgm:pt modelId="{5257E7A3-09E1-47F2-A8A3-63AE7BA6170B}" type="parTrans" cxnId="{24B2DD46-F784-4A9A-A265-267743ECC950}">
      <dgm:prSet/>
      <dgm:spPr/>
      <dgm:t>
        <a:bodyPr/>
        <a:lstStyle/>
        <a:p>
          <a:endParaRPr lang="en-US"/>
        </a:p>
      </dgm:t>
    </dgm:pt>
    <dgm:pt modelId="{A19D56ED-B0A0-41D0-8275-08DD85E4EF88}" type="sibTrans" cxnId="{24B2DD46-F784-4A9A-A265-267743ECC950}">
      <dgm:prSet/>
      <dgm:spPr/>
      <dgm:t>
        <a:bodyPr/>
        <a:lstStyle/>
        <a:p>
          <a:endParaRPr lang="en-US"/>
        </a:p>
      </dgm:t>
    </dgm:pt>
    <dgm:pt modelId="{76234ECE-D77B-42A4-AF6E-224373EB0CFF}">
      <dgm:prSet/>
      <dgm:spPr/>
      <dgm:t>
        <a:bodyPr/>
        <a:lstStyle/>
        <a:p>
          <a:r>
            <a:rPr lang="en-US"/>
            <a:t>yes, because my father had a lot of brothers and sisters so my family was very big.</a:t>
          </a:r>
        </a:p>
      </dgm:t>
    </dgm:pt>
    <dgm:pt modelId="{F72794D4-3EED-48A6-AD8C-10A0CD68D478}" type="parTrans" cxnId="{A921C863-61BA-4431-A6FE-05DEE9ED35C2}">
      <dgm:prSet/>
      <dgm:spPr/>
      <dgm:t>
        <a:bodyPr/>
        <a:lstStyle/>
        <a:p>
          <a:endParaRPr lang="en-US"/>
        </a:p>
      </dgm:t>
    </dgm:pt>
    <dgm:pt modelId="{1DBC83DE-50A6-43BD-979A-E0CD328561EF}" type="sibTrans" cxnId="{A921C863-61BA-4431-A6FE-05DEE9ED35C2}">
      <dgm:prSet/>
      <dgm:spPr/>
      <dgm:t>
        <a:bodyPr/>
        <a:lstStyle/>
        <a:p>
          <a:endParaRPr lang="en-US"/>
        </a:p>
      </dgm:t>
    </dgm:pt>
    <dgm:pt modelId="{3E2B2F93-D30E-4E35-BF91-952E1644BAF1}">
      <dgm:prSet/>
      <dgm:spPr/>
      <dgm:t>
        <a:bodyPr/>
        <a:lstStyle/>
        <a:p>
          <a:r>
            <a:rPr lang="en-US"/>
            <a:t>No not really</a:t>
          </a:r>
        </a:p>
      </dgm:t>
    </dgm:pt>
    <dgm:pt modelId="{CB7D0AF1-8C3A-4E9B-A87E-F6EDFA934BED}" type="parTrans" cxnId="{08D22E54-7913-4E48-A1CC-B7D7B494BBE6}">
      <dgm:prSet/>
      <dgm:spPr/>
      <dgm:t>
        <a:bodyPr/>
        <a:lstStyle/>
        <a:p>
          <a:endParaRPr lang="en-US"/>
        </a:p>
      </dgm:t>
    </dgm:pt>
    <dgm:pt modelId="{172BED43-EDA9-46FF-B377-51DB31070DC1}" type="sibTrans" cxnId="{08D22E54-7913-4E48-A1CC-B7D7B494BBE6}">
      <dgm:prSet/>
      <dgm:spPr/>
      <dgm:t>
        <a:bodyPr/>
        <a:lstStyle/>
        <a:p>
          <a:endParaRPr lang="en-US"/>
        </a:p>
      </dgm:t>
    </dgm:pt>
    <dgm:pt modelId="{1AB58147-9EE0-43A7-B136-101410E3E643}">
      <dgm:prSet/>
      <dgm:spPr/>
      <dgm:t>
        <a:bodyPr/>
        <a:lstStyle/>
        <a:p>
          <a:r>
            <a:rPr lang="en-US"/>
            <a:t>no, because I had 42 cousins from only one side of the family so only with a few.</a:t>
          </a:r>
        </a:p>
      </dgm:t>
    </dgm:pt>
    <dgm:pt modelId="{C37F963E-CAE1-4A68-B6C1-AE62FD01B244}" type="parTrans" cxnId="{A719BE3F-FCE7-456E-98DD-C8BE55B153A7}">
      <dgm:prSet/>
      <dgm:spPr/>
      <dgm:t>
        <a:bodyPr/>
        <a:lstStyle/>
        <a:p>
          <a:endParaRPr lang="en-US"/>
        </a:p>
      </dgm:t>
    </dgm:pt>
    <dgm:pt modelId="{44268697-E68D-4AF4-9B5C-F833DAA18A96}" type="sibTrans" cxnId="{A719BE3F-FCE7-456E-98DD-C8BE55B153A7}">
      <dgm:prSet/>
      <dgm:spPr/>
      <dgm:t>
        <a:bodyPr/>
        <a:lstStyle/>
        <a:p>
          <a:endParaRPr lang="en-US"/>
        </a:p>
      </dgm:t>
    </dgm:pt>
    <dgm:pt modelId="{B7283D11-08AD-488B-94B0-DBBB5FDBDECB}">
      <dgm:prSet/>
      <dgm:spPr/>
      <dgm:t>
        <a:bodyPr/>
        <a:lstStyle/>
        <a:p>
          <a:r>
            <a:rPr lang="en-US"/>
            <a:t>no not really</a:t>
          </a:r>
        </a:p>
      </dgm:t>
    </dgm:pt>
    <dgm:pt modelId="{FBD146A6-6596-4123-BEC3-D5B276989D58}" type="parTrans" cxnId="{D847B275-4296-4396-9A26-AAFB16F6D0FF}">
      <dgm:prSet/>
      <dgm:spPr/>
      <dgm:t>
        <a:bodyPr/>
        <a:lstStyle/>
        <a:p>
          <a:endParaRPr lang="en-US"/>
        </a:p>
      </dgm:t>
    </dgm:pt>
    <dgm:pt modelId="{9FE93780-9C6F-464F-A6B1-839199BDE87B}" type="sibTrans" cxnId="{D847B275-4296-4396-9A26-AAFB16F6D0FF}">
      <dgm:prSet/>
      <dgm:spPr/>
      <dgm:t>
        <a:bodyPr/>
        <a:lstStyle/>
        <a:p>
          <a:endParaRPr lang="en-US"/>
        </a:p>
      </dgm:t>
    </dgm:pt>
    <dgm:pt modelId="{1ECFA5AF-B781-429D-99C9-C1B59559BB12}">
      <dgm:prSet/>
      <dgm:spPr/>
      <dgm:t>
        <a:bodyPr/>
        <a:lstStyle/>
        <a:p>
          <a:r>
            <a:rPr lang="en-US"/>
            <a:t>yes, i dont have a very big family so i had a pretty good connection.</a:t>
          </a:r>
        </a:p>
      </dgm:t>
    </dgm:pt>
    <dgm:pt modelId="{B809E11E-5E89-49A9-BDF5-94AD90BB07D6}" type="parTrans" cxnId="{FB396B2B-64BF-42C0-8B70-4F6E3398DBB4}">
      <dgm:prSet/>
      <dgm:spPr/>
      <dgm:t>
        <a:bodyPr/>
        <a:lstStyle/>
        <a:p>
          <a:endParaRPr lang="en-US"/>
        </a:p>
      </dgm:t>
    </dgm:pt>
    <dgm:pt modelId="{277F7B70-1E41-46B8-BC91-D9EA57354EF7}" type="sibTrans" cxnId="{FB396B2B-64BF-42C0-8B70-4F6E3398DBB4}">
      <dgm:prSet/>
      <dgm:spPr/>
      <dgm:t>
        <a:bodyPr/>
        <a:lstStyle/>
        <a:p>
          <a:endParaRPr lang="en-US"/>
        </a:p>
      </dgm:t>
    </dgm:pt>
    <dgm:pt modelId="{7B320B94-A124-4A3F-878D-D0647B59986B}">
      <dgm:prSet/>
      <dgm:spPr/>
      <dgm:t>
        <a:bodyPr/>
        <a:lstStyle/>
        <a:p>
          <a:r>
            <a:rPr lang="en-US"/>
            <a:t>no, because my father was always working and my mother was always ill.</a:t>
          </a:r>
        </a:p>
      </dgm:t>
    </dgm:pt>
    <dgm:pt modelId="{2D758E83-CB5C-49DA-BD2D-EACD70ACDDD1}" type="parTrans" cxnId="{949A5B9B-0AA7-45FC-BF82-41FF355C5B11}">
      <dgm:prSet/>
      <dgm:spPr/>
      <dgm:t>
        <a:bodyPr/>
        <a:lstStyle/>
        <a:p>
          <a:endParaRPr lang="en-US"/>
        </a:p>
      </dgm:t>
    </dgm:pt>
    <dgm:pt modelId="{0AD80F94-92EE-4708-B2C8-C25A633E7398}" type="sibTrans" cxnId="{949A5B9B-0AA7-45FC-BF82-41FF355C5B11}">
      <dgm:prSet/>
      <dgm:spPr/>
      <dgm:t>
        <a:bodyPr/>
        <a:lstStyle/>
        <a:p>
          <a:endParaRPr lang="en-US"/>
        </a:p>
      </dgm:t>
    </dgm:pt>
    <dgm:pt modelId="{766F1553-613C-4BF5-9853-9BD4B87743AF}">
      <dgm:prSet/>
      <dgm:spPr/>
      <dgm:t>
        <a:bodyPr/>
        <a:lstStyle/>
        <a:p>
          <a:r>
            <a:rPr lang="en-US"/>
            <a:t>Yes, we went to the cinema, zoo, on holiday etc.</a:t>
          </a:r>
        </a:p>
      </dgm:t>
    </dgm:pt>
    <dgm:pt modelId="{DF59CAEC-EB86-4E8E-8B88-06EDD7349D90}" type="parTrans" cxnId="{78B18A38-F7E9-4AA0-BCD7-075AB80C2ECC}">
      <dgm:prSet/>
      <dgm:spPr/>
      <dgm:t>
        <a:bodyPr/>
        <a:lstStyle/>
        <a:p>
          <a:endParaRPr lang="en-US"/>
        </a:p>
      </dgm:t>
    </dgm:pt>
    <dgm:pt modelId="{245D8ED3-0220-4D20-97AA-1BA3353681ED}" type="sibTrans" cxnId="{78B18A38-F7E9-4AA0-BCD7-075AB80C2ECC}">
      <dgm:prSet/>
      <dgm:spPr/>
      <dgm:t>
        <a:bodyPr/>
        <a:lstStyle/>
        <a:p>
          <a:endParaRPr lang="en-US"/>
        </a:p>
      </dgm:t>
    </dgm:pt>
    <dgm:pt modelId="{86F87F05-14F4-4B83-BBB7-B49B26E732C1}">
      <dgm:prSet/>
      <dgm:spPr/>
      <dgm:t>
        <a:bodyPr/>
        <a:lstStyle/>
        <a:p>
          <a:r>
            <a:rPr lang="en-US"/>
            <a:t>My dad was a owner of a wholesale and a buyer of groceries and froot, my mom was a housewife</a:t>
          </a:r>
        </a:p>
      </dgm:t>
    </dgm:pt>
    <dgm:pt modelId="{1AB3D622-93C2-42F3-925D-E7641AFC2149}" type="parTrans" cxnId="{5F69240F-9744-49BC-B48D-DDA4BDA20634}">
      <dgm:prSet/>
      <dgm:spPr/>
      <dgm:t>
        <a:bodyPr/>
        <a:lstStyle/>
        <a:p>
          <a:endParaRPr lang="en-US"/>
        </a:p>
      </dgm:t>
    </dgm:pt>
    <dgm:pt modelId="{C264D9EB-BEA2-4FBE-9CA1-087DC6954F75}" type="sibTrans" cxnId="{5F69240F-9744-49BC-B48D-DDA4BDA20634}">
      <dgm:prSet/>
      <dgm:spPr/>
      <dgm:t>
        <a:bodyPr/>
        <a:lstStyle/>
        <a:p>
          <a:endParaRPr lang="en-US"/>
        </a:p>
      </dgm:t>
    </dgm:pt>
    <dgm:pt modelId="{2A388BE2-1136-4C86-B566-71B45901169F}">
      <dgm:prSet/>
      <dgm:spPr/>
      <dgm:t>
        <a:bodyPr/>
        <a:lstStyle/>
        <a:p>
          <a:r>
            <a:rPr lang="en-US"/>
            <a:t>My mom was a housewife and my dad was liquor.</a:t>
          </a:r>
        </a:p>
      </dgm:t>
    </dgm:pt>
    <dgm:pt modelId="{308002EB-0431-43C5-93D7-D43135A5DCA5}" type="parTrans" cxnId="{5795D09E-FA79-41F5-B5D7-904FB13352FA}">
      <dgm:prSet/>
      <dgm:spPr/>
      <dgm:t>
        <a:bodyPr/>
        <a:lstStyle/>
        <a:p>
          <a:endParaRPr lang="en-US"/>
        </a:p>
      </dgm:t>
    </dgm:pt>
    <dgm:pt modelId="{721AC271-6BE6-4B88-93FD-3D111CC13693}" type="sibTrans" cxnId="{5795D09E-FA79-41F5-B5D7-904FB13352FA}">
      <dgm:prSet/>
      <dgm:spPr/>
      <dgm:t>
        <a:bodyPr/>
        <a:lstStyle/>
        <a:p>
          <a:endParaRPr lang="en-US"/>
        </a:p>
      </dgm:t>
    </dgm:pt>
    <dgm:pt modelId="{0A45E926-9111-4174-9F59-ACADA34FF4D0}">
      <dgm:prSet/>
      <dgm:spPr/>
      <dgm:t>
        <a:bodyPr/>
        <a:lstStyle/>
        <a:p>
          <a:r>
            <a:rPr lang="en-US"/>
            <a:t>yes but very old fashioned.</a:t>
          </a:r>
        </a:p>
      </dgm:t>
    </dgm:pt>
    <dgm:pt modelId="{711C22B5-AB27-4FDB-9776-275CF0D18B2E}" type="parTrans" cxnId="{8F1AA44C-9782-499E-9658-DFC462E74F25}">
      <dgm:prSet/>
      <dgm:spPr/>
      <dgm:t>
        <a:bodyPr/>
        <a:lstStyle/>
        <a:p>
          <a:endParaRPr lang="en-US"/>
        </a:p>
      </dgm:t>
    </dgm:pt>
    <dgm:pt modelId="{18D1BD68-F9AB-4142-87C5-41D9E1E4F112}" type="sibTrans" cxnId="{8F1AA44C-9782-499E-9658-DFC462E74F25}">
      <dgm:prSet/>
      <dgm:spPr/>
      <dgm:t>
        <a:bodyPr/>
        <a:lstStyle/>
        <a:p>
          <a:endParaRPr lang="en-US"/>
        </a:p>
      </dgm:t>
    </dgm:pt>
    <dgm:pt modelId="{86322D97-A666-48C0-B812-DF523A00717F}">
      <dgm:prSet/>
      <dgm:spPr/>
      <dgm:t>
        <a:bodyPr/>
        <a:lstStyle/>
        <a:p>
          <a:r>
            <a:rPr lang="en-US"/>
            <a:t>Yes.</a:t>
          </a:r>
        </a:p>
      </dgm:t>
    </dgm:pt>
    <dgm:pt modelId="{140BB10F-F2D5-41C0-86BE-C757D7701DF8}" type="parTrans" cxnId="{F77BFA8A-1FF3-48BD-B66A-B6DE543F20B9}">
      <dgm:prSet/>
      <dgm:spPr/>
      <dgm:t>
        <a:bodyPr/>
        <a:lstStyle/>
        <a:p>
          <a:endParaRPr lang="en-US"/>
        </a:p>
      </dgm:t>
    </dgm:pt>
    <dgm:pt modelId="{7EE206A2-AA3E-4327-8058-D3971E05F049}" type="sibTrans" cxnId="{F77BFA8A-1FF3-48BD-B66A-B6DE543F20B9}">
      <dgm:prSet/>
      <dgm:spPr/>
      <dgm:t>
        <a:bodyPr/>
        <a:lstStyle/>
        <a:p>
          <a:endParaRPr lang="en-US"/>
        </a:p>
      </dgm:t>
    </dgm:pt>
    <dgm:pt modelId="{587B4610-F5D0-4C87-8BC6-C5999801FE30}">
      <dgm:prSet/>
      <dgm:spPr/>
      <dgm:t>
        <a:bodyPr/>
        <a:lstStyle/>
        <a:p>
          <a:r>
            <a:rPr lang="en-US"/>
            <a:t>no</a:t>
          </a:r>
        </a:p>
      </dgm:t>
    </dgm:pt>
    <dgm:pt modelId="{F133B5F7-258B-48D2-BFD2-3C2C1662A8EE}" type="parTrans" cxnId="{E20472EF-C0AC-4589-B6B5-06B3C7A41F9C}">
      <dgm:prSet/>
      <dgm:spPr/>
      <dgm:t>
        <a:bodyPr/>
        <a:lstStyle/>
        <a:p>
          <a:endParaRPr lang="en-US"/>
        </a:p>
      </dgm:t>
    </dgm:pt>
    <dgm:pt modelId="{B9DF7192-DEEC-472C-ACDD-4B9FDEF38B42}" type="sibTrans" cxnId="{E20472EF-C0AC-4589-B6B5-06B3C7A41F9C}">
      <dgm:prSet/>
      <dgm:spPr/>
      <dgm:t>
        <a:bodyPr/>
        <a:lstStyle/>
        <a:p>
          <a:endParaRPr lang="en-US"/>
        </a:p>
      </dgm:t>
    </dgm:pt>
    <dgm:pt modelId="{32BBA559-3E75-4145-9AFA-C45F29EEAE4C}">
      <dgm:prSet/>
      <dgm:spPr/>
      <dgm:t>
        <a:bodyPr/>
        <a:lstStyle/>
        <a:p>
          <a:r>
            <a:rPr lang="en-US"/>
            <a:t>live aid , it was a concert with a lot of people all over the world to get money for a charity.</a:t>
          </a:r>
        </a:p>
      </dgm:t>
    </dgm:pt>
    <dgm:pt modelId="{D775AA77-E590-4D18-B1CE-00BED7FB2F53}" type="parTrans" cxnId="{B6F42248-44A9-4422-9F3F-50D0316034FF}">
      <dgm:prSet/>
      <dgm:spPr/>
      <dgm:t>
        <a:bodyPr/>
        <a:lstStyle/>
        <a:p>
          <a:endParaRPr lang="en-US"/>
        </a:p>
      </dgm:t>
    </dgm:pt>
    <dgm:pt modelId="{09AED648-3C3E-401E-ADA2-275573D0E131}" type="sibTrans" cxnId="{B6F42248-44A9-4422-9F3F-50D0316034FF}">
      <dgm:prSet/>
      <dgm:spPr/>
      <dgm:t>
        <a:bodyPr/>
        <a:lstStyle/>
        <a:p>
          <a:endParaRPr lang="en-US"/>
        </a:p>
      </dgm:t>
    </dgm:pt>
    <dgm:pt modelId="{019A43F7-F68F-4267-9962-2C63FF9B3402}">
      <dgm:prSet/>
      <dgm:spPr/>
      <dgm:t>
        <a:bodyPr/>
        <a:lstStyle/>
        <a:p>
          <a:r>
            <a:rPr lang="en-US"/>
            <a:t>we lived with 6 persons in one house , it was not very different from now but it was furnishes in a retro style. </a:t>
          </a:r>
        </a:p>
      </dgm:t>
    </dgm:pt>
    <dgm:pt modelId="{E7EF0781-E9DC-4145-A346-20E3ED592E57}" type="parTrans" cxnId="{FC089704-6C27-4BE6-89B9-2147E40FE2F1}">
      <dgm:prSet/>
      <dgm:spPr/>
      <dgm:t>
        <a:bodyPr/>
        <a:lstStyle/>
        <a:p>
          <a:endParaRPr lang="en-US"/>
        </a:p>
      </dgm:t>
    </dgm:pt>
    <dgm:pt modelId="{44CDE90B-4DA0-4497-B1DC-F38E1D9EAF33}" type="sibTrans" cxnId="{FC089704-6C27-4BE6-89B9-2147E40FE2F1}">
      <dgm:prSet/>
      <dgm:spPr/>
      <dgm:t>
        <a:bodyPr/>
        <a:lstStyle/>
        <a:p>
          <a:endParaRPr lang="en-US"/>
        </a:p>
      </dgm:t>
    </dgm:pt>
    <dgm:pt modelId="{713729F1-369E-FC40-B34D-71CB8BE0D6CC}" type="pres">
      <dgm:prSet presAssocID="{93719727-5388-4EF2-8187-2542EED2C14B}" presName="vert0" presStyleCnt="0">
        <dgm:presLayoutVars>
          <dgm:dir/>
          <dgm:animOne val="branch"/>
          <dgm:animLvl val="lvl"/>
        </dgm:presLayoutVars>
      </dgm:prSet>
      <dgm:spPr/>
      <dgm:t>
        <a:bodyPr/>
        <a:lstStyle/>
        <a:p>
          <a:endParaRPr lang="nl-NL"/>
        </a:p>
      </dgm:t>
    </dgm:pt>
    <dgm:pt modelId="{162890EC-6058-9547-91C1-7D792E7E897B}" type="pres">
      <dgm:prSet presAssocID="{0E15BA5C-4B39-4D6B-84D3-547304CBE71D}" presName="thickLine" presStyleLbl="alignNode1" presStyleIdx="0" presStyleCnt="20"/>
      <dgm:spPr/>
    </dgm:pt>
    <dgm:pt modelId="{68331049-009B-0743-B0D5-47EA706079B8}" type="pres">
      <dgm:prSet presAssocID="{0E15BA5C-4B39-4D6B-84D3-547304CBE71D}" presName="horz1" presStyleCnt="0"/>
      <dgm:spPr/>
    </dgm:pt>
    <dgm:pt modelId="{B340F03E-4CE5-CE45-95C1-6D1360A6D6D9}" type="pres">
      <dgm:prSet presAssocID="{0E15BA5C-4B39-4D6B-84D3-547304CBE71D}" presName="tx1" presStyleLbl="revTx" presStyleIdx="0" presStyleCnt="20"/>
      <dgm:spPr/>
      <dgm:t>
        <a:bodyPr/>
        <a:lstStyle/>
        <a:p>
          <a:endParaRPr lang="nl-NL"/>
        </a:p>
      </dgm:t>
    </dgm:pt>
    <dgm:pt modelId="{4FA746C4-1235-1642-98B8-53881B4E0F6E}" type="pres">
      <dgm:prSet presAssocID="{0E15BA5C-4B39-4D6B-84D3-547304CBE71D}" presName="vert1" presStyleCnt="0"/>
      <dgm:spPr/>
    </dgm:pt>
    <dgm:pt modelId="{0BC7EE44-B871-564A-834F-F6F738F51F50}" type="pres">
      <dgm:prSet presAssocID="{E76361C3-0907-4602-902F-DE3DA4A70124}" presName="thickLine" presStyleLbl="alignNode1" presStyleIdx="1" presStyleCnt="20"/>
      <dgm:spPr/>
    </dgm:pt>
    <dgm:pt modelId="{5FC24517-FE39-2F46-8D02-3427F1FCF83E}" type="pres">
      <dgm:prSet presAssocID="{E76361C3-0907-4602-902F-DE3DA4A70124}" presName="horz1" presStyleCnt="0"/>
      <dgm:spPr/>
    </dgm:pt>
    <dgm:pt modelId="{9E05BFF6-4B50-7A41-A2D8-132023BBD981}" type="pres">
      <dgm:prSet presAssocID="{E76361C3-0907-4602-902F-DE3DA4A70124}" presName="tx1" presStyleLbl="revTx" presStyleIdx="1" presStyleCnt="20"/>
      <dgm:spPr/>
      <dgm:t>
        <a:bodyPr/>
        <a:lstStyle/>
        <a:p>
          <a:endParaRPr lang="nl-NL"/>
        </a:p>
      </dgm:t>
    </dgm:pt>
    <dgm:pt modelId="{3CCB67F9-E97B-474A-8A10-390F75533550}" type="pres">
      <dgm:prSet presAssocID="{E76361C3-0907-4602-902F-DE3DA4A70124}" presName="vert1" presStyleCnt="0"/>
      <dgm:spPr/>
    </dgm:pt>
    <dgm:pt modelId="{717CB3BC-820C-DF46-8EF4-02F8400EEA8D}" type="pres">
      <dgm:prSet presAssocID="{0CC8981A-2C38-4DC7-A357-D40C0C2EDE01}" presName="thickLine" presStyleLbl="alignNode1" presStyleIdx="2" presStyleCnt="20"/>
      <dgm:spPr/>
    </dgm:pt>
    <dgm:pt modelId="{E6AF8814-3AA5-504C-A4C9-E8C1B1B946FE}" type="pres">
      <dgm:prSet presAssocID="{0CC8981A-2C38-4DC7-A357-D40C0C2EDE01}" presName="horz1" presStyleCnt="0"/>
      <dgm:spPr/>
    </dgm:pt>
    <dgm:pt modelId="{4947C9CB-BA78-7F4B-94A7-531C6E6CC1B0}" type="pres">
      <dgm:prSet presAssocID="{0CC8981A-2C38-4DC7-A357-D40C0C2EDE01}" presName="tx1" presStyleLbl="revTx" presStyleIdx="2" presStyleCnt="20"/>
      <dgm:spPr/>
      <dgm:t>
        <a:bodyPr/>
        <a:lstStyle/>
        <a:p>
          <a:endParaRPr lang="nl-NL"/>
        </a:p>
      </dgm:t>
    </dgm:pt>
    <dgm:pt modelId="{B904AACC-ED5D-B449-9503-431C4AFF6DBB}" type="pres">
      <dgm:prSet presAssocID="{0CC8981A-2C38-4DC7-A357-D40C0C2EDE01}" presName="vert1" presStyleCnt="0"/>
      <dgm:spPr/>
    </dgm:pt>
    <dgm:pt modelId="{CA005555-694A-A744-BC91-7C24CC7F7F96}" type="pres">
      <dgm:prSet presAssocID="{F739CCD3-F132-4E8B-9C2E-25BAD8E86B20}" presName="thickLine" presStyleLbl="alignNode1" presStyleIdx="3" presStyleCnt="20"/>
      <dgm:spPr/>
    </dgm:pt>
    <dgm:pt modelId="{3B681ECE-07BC-4045-ADA1-522497EC1B9B}" type="pres">
      <dgm:prSet presAssocID="{F739CCD3-F132-4E8B-9C2E-25BAD8E86B20}" presName="horz1" presStyleCnt="0"/>
      <dgm:spPr/>
    </dgm:pt>
    <dgm:pt modelId="{9780C597-3894-8447-9665-2F29BEC76143}" type="pres">
      <dgm:prSet presAssocID="{F739CCD3-F132-4E8B-9C2E-25BAD8E86B20}" presName="tx1" presStyleLbl="revTx" presStyleIdx="3" presStyleCnt="20"/>
      <dgm:spPr/>
      <dgm:t>
        <a:bodyPr/>
        <a:lstStyle/>
        <a:p>
          <a:endParaRPr lang="nl-NL"/>
        </a:p>
      </dgm:t>
    </dgm:pt>
    <dgm:pt modelId="{4CE9FF8E-15EB-B14F-A783-53D875C7B7E8}" type="pres">
      <dgm:prSet presAssocID="{F739CCD3-F132-4E8B-9C2E-25BAD8E86B20}" presName="vert1" presStyleCnt="0"/>
      <dgm:spPr/>
    </dgm:pt>
    <dgm:pt modelId="{3A342E5E-1C99-354D-9AE2-12F41460E55F}" type="pres">
      <dgm:prSet presAssocID="{A5936DFE-0B30-4B0B-8779-005DA9B7876C}" presName="thickLine" presStyleLbl="alignNode1" presStyleIdx="4" presStyleCnt="20"/>
      <dgm:spPr/>
    </dgm:pt>
    <dgm:pt modelId="{D9879D7A-B16D-6348-B8B2-B19D6A8CDE1C}" type="pres">
      <dgm:prSet presAssocID="{A5936DFE-0B30-4B0B-8779-005DA9B7876C}" presName="horz1" presStyleCnt="0"/>
      <dgm:spPr/>
    </dgm:pt>
    <dgm:pt modelId="{B2843E5C-3476-684B-B368-3A1D16376498}" type="pres">
      <dgm:prSet presAssocID="{A5936DFE-0B30-4B0B-8779-005DA9B7876C}" presName="tx1" presStyleLbl="revTx" presStyleIdx="4" presStyleCnt="20"/>
      <dgm:spPr/>
      <dgm:t>
        <a:bodyPr/>
        <a:lstStyle/>
        <a:p>
          <a:endParaRPr lang="nl-NL"/>
        </a:p>
      </dgm:t>
    </dgm:pt>
    <dgm:pt modelId="{4912E97D-1FF7-2D46-A663-5071F98E25BE}" type="pres">
      <dgm:prSet presAssocID="{A5936DFE-0B30-4B0B-8779-005DA9B7876C}" presName="vert1" presStyleCnt="0"/>
      <dgm:spPr/>
    </dgm:pt>
    <dgm:pt modelId="{445609CE-C664-0E43-BAFD-5D344F7B294B}" type="pres">
      <dgm:prSet presAssocID="{7F619A3D-AF05-4A71-9938-86E2B63EF53B}" presName="thickLine" presStyleLbl="alignNode1" presStyleIdx="5" presStyleCnt="20"/>
      <dgm:spPr/>
    </dgm:pt>
    <dgm:pt modelId="{22571298-ADCA-614A-8009-44FE99354EF1}" type="pres">
      <dgm:prSet presAssocID="{7F619A3D-AF05-4A71-9938-86E2B63EF53B}" presName="horz1" presStyleCnt="0"/>
      <dgm:spPr/>
    </dgm:pt>
    <dgm:pt modelId="{927607D0-5AA7-6E4B-B5B8-904C59AFF897}" type="pres">
      <dgm:prSet presAssocID="{7F619A3D-AF05-4A71-9938-86E2B63EF53B}" presName="tx1" presStyleLbl="revTx" presStyleIdx="5" presStyleCnt="20"/>
      <dgm:spPr/>
      <dgm:t>
        <a:bodyPr/>
        <a:lstStyle/>
        <a:p>
          <a:endParaRPr lang="nl-NL"/>
        </a:p>
      </dgm:t>
    </dgm:pt>
    <dgm:pt modelId="{71F4443B-7617-3D49-946F-DEB5A5DE9945}" type="pres">
      <dgm:prSet presAssocID="{7F619A3D-AF05-4A71-9938-86E2B63EF53B}" presName="vert1" presStyleCnt="0"/>
      <dgm:spPr/>
    </dgm:pt>
    <dgm:pt modelId="{86CAEDE8-595D-ED42-A003-71C425B62DE0}" type="pres">
      <dgm:prSet presAssocID="{76234ECE-D77B-42A4-AF6E-224373EB0CFF}" presName="thickLine" presStyleLbl="alignNode1" presStyleIdx="6" presStyleCnt="20"/>
      <dgm:spPr/>
    </dgm:pt>
    <dgm:pt modelId="{0A9557EB-0CE8-4D43-A129-7F0A62C24E86}" type="pres">
      <dgm:prSet presAssocID="{76234ECE-D77B-42A4-AF6E-224373EB0CFF}" presName="horz1" presStyleCnt="0"/>
      <dgm:spPr/>
    </dgm:pt>
    <dgm:pt modelId="{921A1549-6F51-1D46-A21C-0329DD97000C}" type="pres">
      <dgm:prSet presAssocID="{76234ECE-D77B-42A4-AF6E-224373EB0CFF}" presName="tx1" presStyleLbl="revTx" presStyleIdx="6" presStyleCnt="20"/>
      <dgm:spPr/>
      <dgm:t>
        <a:bodyPr/>
        <a:lstStyle/>
        <a:p>
          <a:endParaRPr lang="nl-NL"/>
        </a:p>
      </dgm:t>
    </dgm:pt>
    <dgm:pt modelId="{EE6FDBF6-D1A0-DE48-A2AE-709916920C69}" type="pres">
      <dgm:prSet presAssocID="{76234ECE-D77B-42A4-AF6E-224373EB0CFF}" presName="vert1" presStyleCnt="0"/>
      <dgm:spPr/>
    </dgm:pt>
    <dgm:pt modelId="{82C86906-9BC7-8445-85C9-B4A4CA3AA39E}" type="pres">
      <dgm:prSet presAssocID="{3E2B2F93-D30E-4E35-BF91-952E1644BAF1}" presName="thickLine" presStyleLbl="alignNode1" presStyleIdx="7" presStyleCnt="20"/>
      <dgm:spPr/>
    </dgm:pt>
    <dgm:pt modelId="{D57ECD1C-625E-6F4C-8145-B1E879FD113C}" type="pres">
      <dgm:prSet presAssocID="{3E2B2F93-D30E-4E35-BF91-952E1644BAF1}" presName="horz1" presStyleCnt="0"/>
      <dgm:spPr/>
    </dgm:pt>
    <dgm:pt modelId="{578CC6CA-CA7A-2548-9041-4CA405C6AA0B}" type="pres">
      <dgm:prSet presAssocID="{3E2B2F93-D30E-4E35-BF91-952E1644BAF1}" presName="tx1" presStyleLbl="revTx" presStyleIdx="7" presStyleCnt="20"/>
      <dgm:spPr/>
      <dgm:t>
        <a:bodyPr/>
        <a:lstStyle/>
        <a:p>
          <a:endParaRPr lang="nl-NL"/>
        </a:p>
      </dgm:t>
    </dgm:pt>
    <dgm:pt modelId="{FB3AB229-4EF3-B94E-9427-6AE880DB62FB}" type="pres">
      <dgm:prSet presAssocID="{3E2B2F93-D30E-4E35-BF91-952E1644BAF1}" presName="vert1" presStyleCnt="0"/>
      <dgm:spPr/>
    </dgm:pt>
    <dgm:pt modelId="{B70C6044-F81E-EA4C-83D6-4C591D58D68C}" type="pres">
      <dgm:prSet presAssocID="{1AB58147-9EE0-43A7-B136-101410E3E643}" presName="thickLine" presStyleLbl="alignNode1" presStyleIdx="8" presStyleCnt="20"/>
      <dgm:spPr/>
    </dgm:pt>
    <dgm:pt modelId="{C73BCCF4-6D16-3A4B-9B0C-2B62F793C9C9}" type="pres">
      <dgm:prSet presAssocID="{1AB58147-9EE0-43A7-B136-101410E3E643}" presName="horz1" presStyleCnt="0"/>
      <dgm:spPr/>
    </dgm:pt>
    <dgm:pt modelId="{47A38ACE-C3B4-D04E-B497-EADF13386A69}" type="pres">
      <dgm:prSet presAssocID="{1AB58147-9EE0-43A7-B136-101410E3E643}" presName="tx1" presStyleLbl="revTx" presStyleIdx="8" presStyleCnt="20"/>
      <dgm:spPr/>
      <dgm:t>
        <a:bodyPr/>
        <a:lstStyle/>
        <a:p>
          <a:endParaRPr lang="nl-NL"/>
        </a:p>
      </dgm:t>
    </dgm:pt>
    <dgm:pt modelId="{93D893C7-7ABB-FC4E-A36F-B5E96616046E}" type="pres">
      <dgm:prSet presAssocID="{1AB58147-9EE0-43A7-B136-101410E3E643}" presName="vert1" presStyleCnt="0"/>
      <dgm:spPr/>
    </dgm:pt>
    <dgm:pt modelId="{42A8F389-D66A-A249-A39E-9E233AE1CA10}" type="pres">
      <dgm:prSet presAssocID="{B7283D11-08AD-488B-94B0-DBBB5FDBDECB}" presName="thickLine" presStyleLbl="alignNode1" presStyleIdx="9" presStyleCnt="20"/>
      <dgm:spPr/>
    </dgm:pt>
    <dgm:pt modelId="{79C5467B-0D4A-0F4B-BDF7-993747450010}" type="pres">
      <dgm:prSet presAssocID="{B7283D11-08AD-488B-94B0-DBBB5FDBDECB}" presName="horz1" presStyleCnt="0"/>
      <dgm:spPr/>
    </dgm:pt>
    <dgm:pt modelId="{B6F47B7B-F1F0-4D4F-8536-16FDB9B1D7D1}" type="pres">
      <dgm:prSet presAssocID="{B7283D11-08AD-488B-94B0-DBBB5FDBDECB}" presName="tx1" presStyleLbl="revTx" presStyleIdx="9" presStyleCnt="20"/>
      <dgm:spPr/>
      <dgm:t>
        <a:bodyPr/>
        <a:lstStyle/>
        <a:p>
          <a:endParaRPr lang="nl-NL"/>
        </a:p>
      </dgm:t>
    </dgm:pt>
    <dgm:pt modelId="{E65F68F5-FB34-A14D-A9BB-2012FBDEE8CB}" type="pres">
      <dgm:prSet presAssocID="{B7283D11-08AD-488B-94B0-DBBB5FDBDECB}" presName="vert1" presStyleCnt="0"/>
      <dgm:spPr/>
    </dgm:pt>
    <dgm:pt modelId="{7F0ADA04-821E-5640-99C2-BDE6D807E1B0}" type="pres">
      <dgm:prSet presAssocID="{1ECFA5AF-B781-429D-99C9-C1B59559BB12}" presName="thickLine" presStyleLbl="alignNode1" presStyleIdx="10" presStyleCnt="20"/>
      <dgm:spPr/>
    </dgm:pt>
    <dgm:pt modelId="{872F0F42-03F3-9443-8385-6BE0D6B29C01}" type="pres">
      <dgm:prSet presAssocID="{1ECFA5AF-B781-429D-99C9-C1B59559BB12}" presName="horz1" presStyleCnt="0"/>
      <dgm:spPr/>
    </dgm:pt>
    <dgm:pt modelId="{1A02FCBB-5DE1-DC46-8BAB-12104D03B33B}" type="pres">
      <dgm:prSet presAssocID="{1ECFA5AF-B781-429D-99C9-C1B59559BB12}" presName="tx1" presStyleLbl="revTx" presStyleIdx="10" presStyleCnt="20"/>
      <dgm:spPr/>
      <dgm:t>
        <a:bodyPr/>
        <a:lstStyle/>
        <a:p>
          <a:endParaRPr lang="nl-NL"/>
        </a:p>
      </dgm:t>
    </dgm:pt>
    <dgm:pt modelId="{529BBE59-CBA3-0341-A099-B1EEC5932151}" type="pres">
      <dgm:prSet presAssocID="{1ECFA5AF-B781-429D-99C9-C1B59559BB12}" presName="vert1" presStyleCnt="0"/>
      <dgm:spPr/>
    </dgm:pt>
    <dgm:pt modelId="{9CD6DAD2-CBB4-AB44-A9E0-64741315D4D6}" type="pres">
      <dgm:prSet presAssocID="{7B320B94-A124-4A3F-878D-D0647B59986B}" presName="thickLine" presStyleLbl="alignNode1" presStyleIdx="11" presStyleCnt="20"/>
      <dgm:spPr/>
    </dgm:pt>
    <dgm:pt modelId="{887BBCEE-2817-C749-9E9B-3192F99B29D8}" type="pres">
      <dgm:prSet presAssocID="{7B320B94-A124-4A3F-878D-D0647B59986B}" presName="horz1" presStyleCnt="0"/>
      <dgm:spPr/>
    </dgm:pt>
    <dgm:pt modelId="{EF25A185-6CB5-2040-956F-945F4B795517}" type="pres">
      <dgm:prSet presAssocID="{7B320B94-A124-4A3F-878D-D0647B59986B}" presName="tx1" presStyleLbl="revTx" presStyleIdx="11" presStyleCnt="20"/>
      <dgm:spPr/>
      <dgm:t>
        <a:bodyPr/>
        <a:lstStyle/>
        <a:p>
          <a:endParaRPr lang="nl-NL"/>
        </a:p>
      </dgm:t>
    </dgm:pt>
    <dgm:pt modelId="{455876D5-B5D9-C34A-9AE3-0AA3C4E9EE7F}" type="pres">
      <dgm:prSet presAssocID="{7B320B94-A124-4A3F-878D-D0647B59986B}" presName="vert1" presStyleCnt="0"/>
      <dgm:spPr/>
    </dgm:pt>
    <dgm:pt modelId="{EC89C355-ACC1-724D-9BD2-9B03D9DC20F5}" type="pres">
      <dgm:prSet presAssocID="{766F1553-613C-4BF5-9853-9BD4B87743AF}" presName="thickLine" presStyleLbl="alignNode1" presStyleIdx="12" presStyleCnt="20"/>
      <dgm:spPr/>
    </dgm:pt>
    <dgm:pt modelId="{1745B147-6159-1A4A-9A31-4B0E20E43D83}" type="pres">
      <dgm:prSet presAssocID="{766F1553-613C-4BF5-9853-9BD4B87743AF}" presName="horz1" presStyleCnt="0"/>
      <dgm:spPr/>
    </dgm:pt>
    <dgm:pt modelId="{91055F75-1B91-D941-9585-ABC5DB28A6BF}" type="pres">
      <dgm:prSet presAssocID="{766F1553-613C-4BF5-9853-9BD4B87743AF}" presName="tx1" presStyleLbl="revTx" presStyleIdx="12" presStyleCnt="20"/>
      <dgm:spPr/>
      <dgm:t>
        <a:bodyPr/>
        <a:lstStyle/>
        <a:p>
          <a:endParaRPr lang="nl-NL"/>
        </a:p>
      </dgm:t>
    </dgm:pt>
    <dgm:pt modelId="{E20E3489-77C2-364C-A512-7AEF841091F0}" type="pres">
      <dgm:prSet presAssocID="{766F1553-613C-4BF5-9853-9BD4B87743AF}" presName="vert1" presStyleCnt="0"/>
      <dgm:spPr/>
    </dgm:pt>
    <dgm:pt modelId="{D8BF2A95-29B4-2042-A00F-24F884563C93}" type="pres">
      <dgm:prSet presAssocID="{86F87F05-14F4-4B83-BBB7-B49B26E732C1}" presName="thickLine" presStyleLbl="alignNode1" presStyleIdx="13" presStyleCnt="20"/>
      <dgm:spPr/>
    </dgm:pt>
    <dgm:pt modelId="{7E40E2C5-B1B5-6A4A-9593-E2731A0CD1F9}" type="pres">
      <dgm:prSet presAssocID="{86F87F05-14F4-4B83-BBB7-B49B26E732C1}" presName="horz1" presStyleCnt="0"/>
      <dgm:spPr/>
    </dgm:pt>
    <dgm:pt modelId="{D8A46C05-46C2-0A43-B2F1-A37A0E74E2AB}" type="pres">
      <dgm:prSet presAssocID="{86F87F05-14F4-4B83-BBB7-B49B26E732C1}" presName="tx1" presStyleLbl="revTx" presStyleIdx="13" presStyleCnt="20"/>
      <dgm:spPr/>
      <dgm:t>
        <a:bodyPr/>
        <a:lstStyle/>
        <a:p>
          <a:endParaRPr lang="nl-NL"/>
        </a:p>
      </dgm:t>
    </dgm:pt>
    <dgm:pt modelId="{3968A43A-CD44-8443-A10C-9231C4806AD2}" type="pres">
      <dgm:prSet presAssocID="{86F87F05-14F4-4B83-BBB7-B49B26E732C1}" presName="vert1" presStyleCnt="0"/>
      <dgm:spPr/>
    </dgm:pt>
    <dgm:pt modelId="{8FD6C1FE-838C-054F-BCDB-9F9663574A4B}" type="pres">
      <dgm:prSet presAssocID="{2A388BE2-1136-4C86-B566-71B45901169F}" presName="thickLine" presStyleLbl="alignNode1" presStyleIdx="14" presStyleCnt="20"/>
      <dgm:spPr/>
    </dgm:pt>
    <dgm:pt modelId="{8139442E-77A5-BD4E-8E17-FF334F77B30C}" type="pres">
      <dgm:prSet presAssocID="{2A388BE2-1136-4C86-B566-71B45901169F}" presName="horz1" presStyleCnt="0"/>
      <dgm:spPr/>
    </dgm:pt>
    <dgm:pt modelId="{3CEB7CF9-1653-2046-9C4E-0DECCD9F13E2}" type="pres">
      <dgm:prSet presAssocID="{2A388BE2-1136-4C86-B566-71B45901169F}" presName="tx1" presStyleLbl="revTx" presStyleIdx="14" presStyleCnt="20"/>
      <dgm:spPr/>
      <dgm:t>
        <a:bodyPr/>
        <a:lstStyle/>
        <a:p>
          <a:endParaRPr lang="nl-NL"/>
        </a:p>
      </dgm:t>
    </dgm:pt>
    <dgm:pt modelId="{8A43FD14-B09D-4045-BD63-4F9329C32412}" type="pres">
      <dgm:prSet presAssocID="{2A388BE2-1136-4C86-B566-71B45901169F}" presName="vert1" presStyleCnt="0"/>
      <dgm:spPr/>
    </dgm:pt>
    <dgm:pt modelId="{9B1A1C19-8C9C-854E-86A5-8760A4F082B9}" type="pres">
      <dgm:prSet presAssocID="{0A45E926-9111-4174-9F59-ACADA34FF4D0}" presName="thickLine" presStyleLbl="alignNode1" presStyleIdx="15" presStyleCnt="20"/>
      <dgm:spPr/>
    </dgm:pt>
    <dgm:pt modelId="{B75FE2F4-7FE0-DF4B-95C6-33EA43D9D6F0}" type="pres">
      <dgm:prSet presAssocID="{0A45E926-9111-4174-9F59-ACADA34FF4D0}" presName="horz1" presStyleCnt="0"/>
      <dgm:spPr/>
    </dgm:pt>
    <dgm:pt modelId="{7F3FE295-831A-4743-8193-3AC2CE3E2B75}" type="pres">
      <dgm:prSet presAssocID="{0A45E926-9111-4174-9F59-ACADA34FF4D0}" presName="tx1" presStyleLbl="revTx" presStyleIdx="15" presStyleCnt="20"/>
      <dgm:spPr/>
      <dgm:t>
        <a:bodyPr/>
        <a:lstStyle/>
        <a:p>
          <a:endParaRPr lang="nl-NL"/>
        </a:p>
      </dgm:t>
    </dgm:pt>
    <dgm:pt modelId="{4158F6F1-76D0-C542-A5AF-03B41B16AD3E}" type="pres">
      <dgm:prSet presAssocID="{0A45E926-9111-4174-9F59-ACADA34FF4D0}" presName="vert1" presStyleCnt="0"/>
      <dgm:spPr/>
    </dgm:pt>
    <dgm:pt modelId="{11EEEED2-C18C-5B49-A770-7B493F50C1B0}" type="pres">
      <dgm:prSet presAssocID="{86322D97-A666-48C0-B812-DF523A00717F}" presName="thickLine" presStyleLbl="alignNode1" presStyleIdx="16" presStyleCnt="20"/>
      <dgm:spPr/>
    </dgm:pt>
    <dgm:pt modelId="{A3A6A345-5AF6-074A-B67A-BE7B63504436}" type="pres">
      <dgm:prSet presAssocID="{86322D97-A666-48C0-B812-DF523A00717F}" presName="horz1" presStyleCnt="0"/>
      <dgm:spPr/>
    </dgm:pt>
    <dgm:pt modelId="{673B42E6-7111-E342-9C9A-615B6928D80C}" type="pres">
      <dgm:prSet presAssocID="{86322D97-A666-48C0-B812-DF523A00717F}" presName="tx1" presStyleLbl="revTx" presStyleIdx="16" presStyleCnt="20"/>
      <dgm:spPr/>
      <dgm:t>
        <a:bodyPr/>
        <a:lstStyle/>
        <a:p>
          <a:endParaRPr lang="nl-NL"/>
        </a:p>
      </dgm:t>
    </dgm:pt>
    <dgm:pt modelId="{5AE6D983-703E-8F42-B2AB-F46B00788131}" type="pres">
      <dgm:prSet presAssocID="{86322D97-A666-48C0-B812-DF523A00717F}" presName="vert1" presStyleCnt="0"/>
      <dgm:spPr/>
    </dgm:pt>
    <dgm:pt modelId="{7A14C2A5-09A5-C843-87B6-873F14A6CAF4}" type="pres">
      <dgm:prSet presAssocID="{587B4610-F5D0-4C87-8BC6-C5999801FE30}" presName="thickLine" presStyleLbl="alignNode1" presStyleIdx="17" presStyleCnt="20"/>
      <dgm:spPr/>
    </dgm:pt>
    <dgm:pt modelId="{6B83DA19-42D0-8A4F-B4D8-8D2C4424C1ED}" type="pres">
      <dgm:prSet presAssocID="{587B4610-F5D0-4C87-8BC6-C5999801FE30}" presName="horz1" presStyleCnt="0"/>
      <dgm:spPr/>
    </dgm:pt>
    <dgm:pt modelId="{8CE1D186-7043-454A-B1B7-77BC05D93951}" type="pres">
      <dgm:prSet presAssocID="{587B4610-F5D0-4C87-8BC6-C5999801FE30}" presName="tx1" presStyleLbl="revTx" presStyleIdx="17" presStyleCnt="20"/>
      <dgm:spPr/>
      <dgm:t>
        <a:bodyPr/>
        <a:lstStyle/>
        <a:p>
          <a:endParaRPr lang="nl-NL"/>
        </a:p>
      </dgm:t>
    </dgm:pt>
    <dgm:pt modelId="{4A5845C3-FD83-2646-98FF-5898CEA60213}" type="pres">
      <dgm:prSet presAssocID="{587B4610-F5D0-4C87-8BC6-C5999801FE30}" presName="vert1" presStyleCnt="0"/>
      <dgm:spPr/>
    </dgm:pt>
    <dgm:pt modelId="{A45C5727-FC7C-2243-BCF0-075701EED151}" type="pres">
      <dgm:prSet presAssocID="{32BBA559-3E75-4145-9AFA-C45F29EEAE4C}" presName="thickLine" presStyleLbl="alignNode1" presStyleIdx="18" presStyleCnt="20"/>
      <dgm:spPr/>
    </dgm:pt>
    <dgm:pt modelId="{87E2447C-F876-B448-980C-E0BFA3722209}" type="pres">
      <dgm:prSet presAssocID="{32BBA559-3E75-4145-9AFA-C45F29EEAE4C}" presName="horz1" presStyleCnt="0"/>
      <dgm:spPr/>
    </dgm:pt>
    <dgm:pt modelId="{7CCEFA4A-82F7-6642-92AB-1CB7D4BB5AF6}" type="pres">
      <dgm:prSet presAssocID="{32BBA559-3E75-4145-9AFA-C45F29EEAE4C}" presName="tx1" presStyleLbl="revTx" presStyleIdx="18" presStyleCnt="20"/>
      <dgm:spPr/>
      <dgm:t>
        <a:bodyPr/>
        <a:lstStyle/>
        <a:p>
          <a:endParaRPr lang="nl-NL"/>
        </a:p>
      </dgm:t>
    </dgm:pt>
    <dgm:pt modelId="{0D463570-B258-324C-84A7-5C63F991E9FC}" type="pres">
      <dgm:prSet presAssocID="{32BBA559-3E75-4145-9AFA-C45F29EEAE4C}" presName="vert1" presStyleCnt="0"/>
      <dgm:spPr/>
    </dgm:pt>
    <dgm:pt modelId="{65DFFF21-EA59-644D-ADE1-98E27E15730E}" type="pres">
      <dgm:prSet presAssocID="{019A43F7-F68F-4267-9962-2C63FF9B3402}" presName="thickLine" presStyleLbl="alignNode1" presStyleIdx="19" presStyleCnt="20"/>
      <dgm:spPr/>
    </dgm:pt>
    <dgm:pt modelId="{40C1FF99-59F5-7E4D-86BF-265DBED653A4}" type="pres">
      <dgm:prSet presAssocID="{019A43F7-F68F-4267-9962-2C63FF9B3402}" presName="horz1" presStyleCnt="0"/>
      <dgm:spPr/>
    </dgm:pt>
    <dgm:pt modelId="{32FCAAEE-F2A0-5244-8C3D-93B3CFC85E00}" type="pres">
      <dgm:prSet presAssocID="{019A43F7-F68F-4267-9962-2C63FF9B3402}" presName="tx1" presStyleLbl="revTx" presStyleIdx="19" presStyleCnt="20"/>
      <dgm:spPr/>
      <dgm:t>
        <a:bodyPr/>
        <a:lstStyle/>
        <a:p>
          <a:endParaRPr lang="nl-NL"/>
        </a:p>
      </dgm:t>
    </dgm:pt>
    <dgm:pt modelId="{EAC35391-A459-0E4F-8F57-062E3A70F22A}" type="pres">
      <dgm:prSet presAssocID="{019A43F7-F68F-4267-9962-2C63FF9B3402}" presName="vert1" presStyleCnt="0"/>
      <dgm:spPr/>
    </dgm:pt>
  </dgm:ptLst>
  <dgm:cxnLst>
    <dgm:cxn modelId="{733BC2D4-36CD-4B70-8F05-33E0C1A551A4}" srcId="{93719727-5388-4EF2-8187-2542EED2C14B}" destId="{F739CCD3-F132-4E8B-9C2E-25BAD8E86B20}" srcOrd="3" destOrd="0" parTransId="{2B8BB6F2-A468-4186-B1D9-BD4EB9896351}" sibTransId="{14D67039-1DAC-423C-8579-ED30C53DC4AC}"/>
    <dgm:cxn modelId="{4B83CC13-2129-4443-9AA9-CFD826FFD7AA}" type="presOf" srcId="{3E2B2F93-D30E-4E35-BF91-952E1644BAF1}" destId="{578CC6CA-CA7A-2548-9041-4CA405C6AA0B}" srcOrd="0" destOrd="0" presId="urn:microsoft.com/office/officeart/2008/layout/LinedList"/>
    <dgm:cxn modelId="{F92104E6-AE9E-3742-8491-90807A246A1A}" type="presOf" srcId="{86F87F05-14F4-4B83-BBB7-B49B26E732C1}" destId="{D8A46C05-46C2-0A43-B2F1-A37A0E74E2AB}" srcOrd="0" destOrd="0" presId="urn:microsoft.com/office/officeart/2008/layout/LinedList"/>
    <dgm:cxn modelId="{8FB813EE-DB0B-E34C-A489-D8A1C8FAD29C}" type="presOf" srcId="{0A45E926-9111-4174-9F59-ACADA34FF4D0}" destId="{7F3FE295-831A-4743-8193-3AC2CE3E2B75}" srcOrd="0" destOrd="0" presId="urn:microsoft.com/office/officeart/2008/layout/LinedList"/>
    <dgm:cxn modelId="{A719BE3F-FCE7-456E-98DD-C8BE55B153A7}" srcId="{93719727-5388-4EF2-8187-2542EED2C14B}" destId="{1AB58147-9EE0-43A7-B136-101410E3E643}" srcOrd="8" destOrd="0" parTransId="{C37F963E-CAE1-4A68-B6C1-AE62FD01B244}" sibTransId="{44268697-E68D-4AF4-9B5C-F833DAA18A96}"/>
    <dgm:cxn modelId="{3F0BC669-65D0-4166-B1F8-B77CBBC092A0}" srcId="{93719727-5388-4EF2-8187-2542EED2C14B}" destId="{0E15BA5C-4B39-4D6B-84D3-547304CBE71D}" srcOrd="0" destOrd="0" parTransId="{A2707A2B-C8E0-4290-A283-5ED840AD1D9D}" sibTransId="{9F079E8C-3563-4D04-86B6-DA072A8A2981}"/>
    <dgm:cxn modelId="{60AAA562-9270-4F4E-A8D9-B29BD727119B}" type="presOf" srcId="{86322D97-A666-48C0-B812-DF523A00717F}" destId="{673B42E6-7111-E342-9C9A-615B6928D80C}" srcOrd="0" destOrd="0" presId="urn:microsoft.com/office/officeart/2008/layout/LinedList"/>
    <dgm:cxn modelId="{949A5B9B-0AA7-45FC-BF82-41FF355C5B11}" srcId="{93719727-5388-4EF2-8187-2542EED2C14B}" destId="{7B320B94-A124-4A3F-878D-D0647B59986B}" srcOrd="11" destOrd="0" parTransId="{2D758E83-CB5C-49DA-BD2D-EACD70ACDDD1}" sibTransId="{0AD80F94-92EE-4708-B2C8-C25A633E7398}"/>
    <dgm:cxn modelId="{CDE6380F-F0B8-4755-8292-0708D64D3B40}" srcId="{93719727-5388-4EF2-8187-2542EED2C14B}" destId="{A5936DFE-0B30-4B0B-8779-005DA9B7876C}" srcOrd="4" destOrd="0" parTransId="{0064CFDC-0895-4743-BE5C-5009CCAB2D98}" sibTransId="{6E94415F-B5DE-4650-A590-BF8B4132353E}"/>
    <dgm:cxn modelId="{0EA94F53-1E5F-7041-83A7-A63FF49A0770}" type="presOf" srcId="{B7283D11-08AD-488B-94B0-DBBB5FDBDECB}" destId="{B6F47B7B-F1F0-4D4F-8536-16FDB9B1D7D1}" srcOrd="0" destOrd="0" presId="urn:microsoft.com/office/officeart/2008/layout/LinedList"/>
    <dgm:cxn modelId="{A921C863-61BA-4431-A6FE-05DEE9ED35C2}" srcId="{93719727-5388-4EF2-8187-2542EED2C14B}" destId="{76234ECE-D77B-42A4-AF6E-224373EB0CFF}" srcOrd="6" destOrd="0" parTransId="{F72794D4-3EED-48A6-AD8C-10A0CD68D478}" sibTransId="{1DBC83DE-50A6-43BD-979A-E0CD328561EF}"/>
    <dgm:cxn modelId="{8B702A1F-AF3E-5748-B873-B9D6C0E83165}" type="presOf" srcId="{93719727-5388-4EF2-8187-2542EED2C14B}" destId="{713729F1-369E-FC40-B34D-71CB8BE0D6CC}" srcOrd="0" destOrd="0" presId="urn:microsoft.com/office/officeart/2008/layout/LinedList"/>
    <dgm:cxn modelId="{E20472EF-C0AC-4589-B6B5-06B3C7A41F9C}" srcId="{93719727-5388-4EF2-8187-2542EED2C14B}" destId="{587B4610-F5D0-4C87-8BC6-C5999801FE30}" srcOrd="17" destOrd="0" parTransId="{F133B5F7-258B-48D2-BFD2-3C2C1662A8EE}" sibTransId="{B9DF7192-DEEC-472C-ACDD-4B9FDEF38B42}"/>
    <dgm:cxn modelId="{07DB920E-691D-5145-968D-0301C3B568DE}" type="presOf" srcId="{1AB58147-9EE0-43A7-B136-101410E3E643}" destId="{47A38ACE-C3B4-D04E-B497-EADF13386A69}" srcOrd="0" destOrd="0" presId="urn:microsoft.com/office/officeart/2008/layout/LinedList"/>
    <dgm:cxn modelId="{5800ADF7-F80B-7A4D-8CC7-8C4098D690EF}" type="presOf" srcId="{587B4610-F5D0-4C87-8BC6-C5999801FE30}" destId="{8CE1D186-7043-454A-B1B7-77BC05D93951}" srcOrd="0" destOrd="0" presId="urn:microsoft.com/office/officeart/2008/layout/LinedList"/>
    <dgm:cxn modelId="{9B04DE33-5831-1A43-9E91-3BBD730331F7}" type="presOf" srcId="{7F619A3D-AF05-4A71-9938-86E2B63EF53B}" destId="{927607D0-5AA7-6E4B-B5B8-904C59AFF897}" srcOrd="0" destOrd="0" presId="urn:microsoft.com/office/officeart/2008/layout/LinedList"/>
    <dgm:cxn modelId="{CB92DCAE-753D-684C-80BE-C8C5754A7283}" type="presOf" srcId="{A5936DFE-0B30-4B0B-8779-005DA9B7876C}" destId="{B2843E5C-3476-684B-B368-3A1D16376498}" srcOrd="0" destOrd="0" presId="urn:microsoft.com/office/officeart/2008/layout/LinedList"/>
    <dgm:cxn modelId="{9AD0C097-9DFC-40C8-84C8-A7E82E614B14}" srcId="{93719727-5388-4EF2-8187-2542EED2C14B}" destId="{0CC8981A-2C38-4DC7-A357-D40C0C2EDE01}" srcOrd="2" destOrd="0" parTransId="{68556AAF-AA9F-41A8-98F1-3E9C7BBC7F34}" sibTransId="{5B30CA73-7E4A-41CE-B2B6-6DF86F2BFFD6}"/>
    <dgm:cxn modelId="{DF2DB873-6B38-480A-8CCC-F9F65A8442CA}" srcId="{93719727-5388-4EF2-8187-2542EED2C14B}" destId="{E76361C3-0907-4602-902F-DE3DA4A70124}" srcOrd="1" destOrd="0" parTransId="{17B0733C-A9EF-4C11-BAE4-90385D744EED}" sibTransId="{DC34B3D8-E788-4A94-A2B6-F2DA88B80F89}"/>
    <dgm:cxn modelId="{08D22E54-7913-4E48-A1CC-B7D7B494BBE6}" srcId="{93719727-5388-4EF2-8187-2542EED2C14B}" destId="{3E2B2F93-D30E-4E35-BF91-952E1644BAF1}" srcOrd="7" destOrd="0" parTransId="{CB7D0AF1-8C3A-4E9B-A87E-F6EDFA934BED}" sibTransId="{172BED43-EDA9-46FF-B377-51DB31070DC1}"/>
    <dgm:cxn modelId="{B6F42248-44A9-4422-9F3F-50D0316034FF}" srcId="{93719727-5388-4EF2-8187-2542EED2C14B}" destId="{32BBA559-3E75-4145-9AFA-C45F29EEAE4C}" srcOrd="18" destOrd="0" parTransId="{D775AA77-E590-4D18-B1CE-00BED7FB2F53}" sibTransId="{09AED648-3C3E-401E-ADA2-275573D0E131}"/>
    <dgm:cxn modelId="{FB396B2B-64BF-42C0-8B70-4F6E3398DBB4}" srcId="{93719727-5388-4EF2-8187-2542EED2C14B}" destId="{1ECFA5AF-B781-429D-99C9-C1B59559BB12}" srcOrd="10" destOrd="0" parTransId="{B809E11E-5E89-49A9-BDF5-94AD90BB07D6}" sibTransId="{277F7B70-1E41-46B8-BC91-D9EA57354EF7}"/>
    <dgm:cxn modelId="{C3291197-751D-0C48-B900-C1F48DBA3DEE}" type="presOf" srcId="{0E15BA5C-4B39-4D6B-84D3-547304CBE71D}" destId="{B340F03E-4CE5-CE45-95C1-6D1360A6D6D9}" srcOrd="0" destOrd="0" presId="urn:microsoft.com/office/officeart/2008/layout/LinedList"/>
    <dgm:cxn modelId="{78B18A38-F7E9-4AA0-BCD7-075AB80C2ECC}" srcId="{93719727-5388-4EF2-8187-2542EED2C14B}" destId="{766F1553-613C-4BF5-9853-9BD4B87743AF}" srcOrd="12" destOrd="0" parTransId="{DF59CAEC-EB86-4E8E-8B88-06EDD7349D90}" sibTransId="{245D8ED3-0220-4D20-97AA-1BA3353681ED}"/>
    <dgm:cxn modelId="{24B2DD46-F784-4A9A-A265-267743ECC950}" srcId="{93719727-5388-4EF2-8187-2542EED2C14B}" destId="{7F619A3D-AF05-4A71-9938-86E2B63EF53B}" srcOrd="5" destOrd="0" parTransId="{5257E7A3-09E1-47F2-A8A3-63AE7BA6170B}" sibTransId="{A19D56ED-B0A0-41D0-8275-08DD85E4EF88}"/>
    <dgm:cxn modelId="{FC089704-6C27-4BE6-89B9-2147E40FE2F1}" srcId="{93719727-5388-4EF2-8187-2542EED2C14B}" destId="{019A43F7-F68F-4267-9962-2C63FF9B3402}" srcOrd="19" destOrd="0" parTransId="{E7EF0781-E9DC-4145-A346-20E3ED592E57}" sibTransId="{44CDE90B-4DA0-4497-B1DC-F38E1D9EAF33}"/>
    <dgm:cxn modelId="{E5DA5CC0-1B09-0740-96CB-8BB20B06F34F}" type="presOf" srcId="{766F1553-613C-4BF5-9853-9BD4B87743AF}" destId="{91055F75-1B91-D941-9585-ABC5DB28A6BF}" srcOrd="0" destOrd="0" presId="urn:microsoft.com/office/officeart/2008/layout/LinedList"/>
    <dgm:cxn modelId="{5F69240F-9744-49BC-B48D-DDA4BDA20634}" srcId="{93719727-5388-4EF2-8187-2542EED2C14B}" destId="{86F87F05-14F4-4B83-BBB7-B49B26E732C1}" srcOrd="13" destOrd="0" parTransId="{1AB3D622-93C2-42F3-925D-E7641AFC2149}" sibTransId="{C264D9EB-BEA2-4FBE-9CA1-087DC6954F75}"/>
    <dgm:cxn modelId="{5795D09E-FA79-41F5-B5D7-904FB13352FA}" srcId="{93719727-5388-4EF2-8187-2542EED2C14B}" destId="{2A388BE2-1136-4C86-B566-71B45901169F}" srcOrd="14" destOrd="0" parTransId="{308002EB-0431-43C5-93D7-D43135A5DCA5}" sibTransId="{721AC271-6BE6-4B88-93FD-3D111CC13693}"/>
    <dgm:cxn modelId="{30DC98C5-B95C-C548-9452-E2BA1496D0B9}" type="presOf" srcId="{1ECFA5AF-B781-429D-99C9-C1B59559BB12}" destId="{1A02FCBB-5DE1-DC46-8BAB-12104D03B33B}" srcOrd="0" destOrd="0" presId="urn:microsoft.com/office/officeart/2008/layout/LinedList"/>
    <dgm:cxn modelId="{F5407D1E-ABFA-B842-8999-0C303D25E901}" type="presOf" srcId="{76234ECE-D77B-42A4-AF6E-224373EB0CFF}" destId="{921A1549-6F51-1D46-A21C-0329DD97000C}" srcOrd="0" destOrd="0" presId="urn:microsoft.com/office/officeart/2008/layout/LinedList"/>
    <dgm:cxn modelId="{B61014E5-54BC-8C40-B95E-A7B44E867D59}" type="presOf" srcId="{0CC8981A-2C38-4DC7-A357-D40C0C2EDE01}" destId="{4947C9CB-BA78-7F4B-94A7-531C6E6CC1B0}" srcOrd="0" destOrd="0" presId="urn:microsoft.com/office/officeart/2008/layout/LinedList"/>
    <dgm:cxn modelId="{8F1AA44C-9782-499E-9658-DFC462E74F25}" srcId="{93719727-5388-4EF2-8187-2542EED2C14B}" destId="{0A45E926-9111-4174-9F59-ACADA34FF4D0}" srcOrd="15" destOrd="0" parTransId="{711C22B5-AB27-4FDB-9776-275CF0D18B2E}" sibTransId="{18D1BD68-F9AB-4142-87C5-41D9E1E4F112}"/>
    <dgm:cxn modelId="{51D07503-C617-D84B-8415-6CE83765EEB1}" type="presOf" srcId="{019A43F7-F68F-4267-9962-2C63FF9B3402}" destId="{32FCAAEE-F2A0-5244-8C3D-93B3CFC85E00}" srcOrd="0" destOrd="0" presId="urn:microsoft.com/office/officeart/2008/layout/LinedList"/>
    <dgm:cxn modelId="{30E19544-56E3-2944-981C-4C106A7D254F}" type="presOf" srcId="{32BBA559-3E75-4145-9AFA-C45F29EEAE4C}" destId="{7CCEFA4A-82F7-6642-92AB-1CB7D4BB5AF6}" srcOrd="0" destOrd="0" presId="urn:microsoft.com/office/officeart/2008/layout/LinedList"/>
    <dgm:cxn modelId="{A90AEEAB-650F-FD48-8C22-7D74C6212A5B}" type="presOf" srcId="{7B320B94-A124-4A3F-878D-D0647B59986B}" destId="{EF25A185-6CB5-2040-956F-945F4B795517}" srcOrd="0" destOrd="0" presId="urn:microsoft.com/office/officeart/2008/layout/LinedList"/>
    <dgm:cxn modelId="{44AEED19-4276-2641-859B-17A664FFDF1E}" type="presOf" srcId="{E76361C3-0907-4602-902F-DE3DA4A70124}" destId="{9E05BFF6-4B50-7A41-A2D8-132023BBD981}" srcOrd="0" destOrd="0" presId="urn:microsoft.com/office/officeart/2008/layout/LinedList"/>
    <dgm:cxn modelId="{D847B275-4296-4396-9A26-AAFB16F6D0FF}" srcId="{93719727-5388-4EF2-8187-2542EED2C14B}" destId="{B7283D11-08AD-488B-94B0-DBBB5FDBDECB}" srcOrd="9" destOrd="0" parTransId="{FBD146A6-6596-4123-BEC3-D5B276989D58}" sibTransId="{9FE93780-9C6F-464F-A6B1-839199BDE87B}"/>
    <dgm:cxn modelId="{F77BFA8A-1FF3-48BD-B66A-B6DE543F20B9}" srcId="{93719727-5388-4EF2-8187-2542EED2C14B}" destId="{86322D97-A666-48C0-B812-DF523A00717F}" srcOrd="16" destOrd="0" parTransId="{140BB10F-F2D5-41C0-86BE-C757D7701DF8}" sibTransId="{7EE206A2-AA3E-4327-8058-D3971E05F049}"/>
    <dgm:cxn modelId="{B5AD6E3F-C1C8-CE4C-9C72-6057E444C468}" type="presOf" srcId="{2A388BE2-1136-4C86-B566-71B45901169F}" destId="{3CEB7CF9-1653-2046-9C4E-0DECCD9F13E2}" srcOrd="0" destOrd="0" presId="urn:microsoft.com/office/officeart/2008/layout/LinedList"/>
    <dgm:cxn modelId="{610FA3E2-A82D-8744-8EB4-995CE8896536}" type="presOf" srcId="{F739CCD3-F132-4E8B-9C2E-25BAD8E86B20}" destId="{9780C597-3894-8447-9665-2F29BEC76143}" srcOrd="0" destOrd="0" presId="urn:microsoft.com/office/officeart/2008/layout/LinedList"/>
    <dgm:cxn modelId="{3195D27B-D856-E14C-90BB-67B03967D10A}" type="presParOf" srcId="{713729F1-369E-FC40-B34D-71CB8BE0D6CC}" destId="{162890EC-6058-9547-91C1-7D792E7E897B}" srcOrd="0" destOrd="0" presId="urn:microsoft.com/office/officeart/2008/layout/LinedList"/>
    <dgm:cxn modelId="{A8F27787-EC3A-284D-8CE8-9C9D66D5B606}" type="presParOf" srcId="{713729F1-369E-FC40-B34D-71CB8BE0D6CC}" destId="{68331049-009B-0743-B0D5-47EA706079B8}" srcOrd="1" destOrd="0" presId="urn:microsoft.com/office/officeart/2008/layout/LinedList"/>
    <dgm:cxn modelId="{A08F741F-5D9C-6441-AF22-C41F987E7945}" type="presParOf" srcId="{68331049-009B-0743-B0D5-47EA706079B8}" destId="{B340F03E-4CE5-CE45-95C1-6D1360A6D6D9}" srcOrd="0" destOrd="0" presId="urn:microsoft.com/office/officeart/2008/layout/LinedList"/>
    <dgm:cxn modelId="{97FBF38C-E095-F946-B54B-4DCD44B12289}" type="presParOf" srcId="{68331049-009B-0743-B0D5-47EA706079B8}" destId="{4FA746C4-1235-1642-98B8-53881B4E0F6E}" srcOrd="1" destOrd="0" presId="urn:microsoft.com/office/officeart/2008/layout/LinedList"/>
    <dgm:cxn modelId="{CAFC7D8D-F22A-444C-B4BE-50E70374F21C}" type="presParOf" srcId="{713729F1-369E-FC40-B34D-71CB8BE0D6CC}" destId="{0BC7EE44-B871-564A-834F-F6F738F51F50}" srcOrd="2" destOrd="0" presId="urn:microsoft.com/office/officeart/2008/layout/LinedList"/>
    <dgm:cxn modelId="{D349A555-28DA-FE4B-8747-815BC7DA6C53}" type="presParOf" srcId="{713729F1-369E-FC40-B34D-71CB8BE0D6CC}" destId="{5FC24517-FE39-2F46-8D02-3427F1FCF83E}" srcOrd="3" destOrd="0" presId="urn:microsoft.com/office/officeart/2008/layout/LinedList"/>
    <dgm:cxn modelId="{E687EF77-4E31-584B-BA1C-24F6D75B430D}" type="presParOf" srcId="{5FC24517-FE39-2F46-8D02-3427F1FCF83E}" destId="{9E05BFF6-4B50-7A41-A2D8-132023BBD981}" srcOrd="0" destOrd="0" presId="urn:microsoft.com/office/officeart/2008/layout/LinedList"/>
    <dgm:cxn modelId="{9050F5BC-0BD0-F04A-A7BD-E296EE400DE8}" type="presParOf" srcId="{5FC24517-FE39-2F46-8D02-3427F1FCF83E}" destId="{3CCB67F9-E97B-474A-8A10-390F75533550}" srcOrd="1" destOrd="0" presId="urn:microsoft.com/office/officeart/2008/layout/LinedList"/>
    <dgm:cxn modelId="{F59E6C22-6BC3-E248-968F-E6105894FA36}" type="presParOf" srcId="{713729F1-369E-FC40-B34D-71CB8BE0D6CC}" destId="{717CB3BC-820C-DF46-8EF4-02F8400EEA8D}" srcOrd="4" destOrd="0" presId="urn:microsoft.com/office/officeart/2008/layout/LinedList"/>
    <dgm:cxn modelId="{924555D8-48D2-3543-8B3A-8EBBD93878AB}" type="presParOf" srcId="{713729F1-369E-FC40-B34D-71CB8BE0D6CC}" destId="{E6AF8814-3AA5-504C-A4C9-E8C1B1B946FE}" srcOrd="5" destOrd="0" presId="urn:microsoft.com/office/officeart/2008/layout/LinedList"/>
    <dgm:cxn modelId="{D90DAEBE-F2A5-0246-AB99-E6A99670AE31}" type="presParOf" srcId="{E6AF8814-3AA5-504C-A4C9-E8C1B1B946FE}" destId="{4947C9CB-BA78-7F4B-94A7-531C6E6CC1B0}" srcOrd="0" destOrd="0" presId="urn:microsoft.com/office/officeart/2008/layout/LinedList"/>
    <dgm:cxn modelId="{E9FF0A4C-E9B3-4148-A3C3-FDCE8D3B658C}" type="presParOf" srcId="{E6AF8814-3AA5-504C-A4C9-E8C1B1B946FE}" destId="{B904AACC-ED5D-B449-9503-431C4AFF6DBB}" srcOrd="1" destOrd="0" presId="urn:microsoft.com/office/officeart/2008/layout/LinedList"/>
    <dgm:cxn modelId="{B8938D90-021C-CC40-86C7-11A5A12E4A0F}" type="presParOf" srcId="{713729F1-369E-FC40-B34D-71CB8BE0D6CC}" destId="{CA005555-694A-A744-BC91-7C24CC7F7F96}" srcOrd="6" destOrd="0" presId="urn:microsoft.com/office/officeart/2008/layout/LinedList"/>
    <dgm:cxn modelId="{EBCD0ED1-B8D0-BD4C-AC60-14D53CF7C852}" type="presParOf" srcId="{713729F1-369E-FC40-B34D-71CB8BE0D6CC}" destId="{3B681ECE-07BC-4045-ADA1-522497EC1B9B}" srcOrd="7" destOrd="0" presId="urn:microsoft.com/office/officeart/2008/layout/LinedList"/>
    <dgm:cxn modelId="{279AB5BD-EAE4-2F4B-8962-0311ADA5A128}" type="presParOf" srcId="{3B681ECE-07BC-4045-ADA1-522497EC1B9B}" destId="{9780C597-3894-8447-9665-2F29BEC76143}" srcOrd="0" destOrd="0" presId="urn:microsoft.com/office/officeart/2008/layout/LinedList"/>
    <dgm:cxn modelId="{A415A877-1079-F749-8742-802FFEE6B7D3}" type="presParOf" srcId="{3B681ECE-07BC-4045-ADA1-522497EC1B9B}" destId="{4CE9FF8E-15EB-B14F-A783-53D875C7B7E8}" srcOrd="1" destOrd="0" presId="urn:microsoft.com/office/officeart/2008/layout/LinedList"/>
    <dgm:cxn modelId="{B4D4FC06-50AE-5E4A-A8AB-895125FC545E}" type="presParOf" srcId="{713729F1-369E-FC40-B34D-71CB8BE0D6CC}" destId="{3A342E5E-1C99-354D-9AE2-12F41460E55F}" srcOrd="8" destOrd="0" presId="urn:microsoft.com/office/officeart/2008/layout/LinedList"/>
    <dgm:cxn modelId="{EB529A9E-96F0-B34E-8549-E4C42AAE8BD8}" type="presParOf" srcId="{713729F1-369E-FC40-B34D-71CB8BE0D6CC}" destId="{D9879D7A-B16D-6348-B8B2-B19D6A8CDE1C}" srcOrd="9" destOrd="0" presId="urn:microsoft.com/office/officeart/2008/layout/LinedList"/>
    <dgm:cxn modelId="{0AA73A75-27E9-5847-B6C2-250C470A2AEF}" type="presParOf" srcId="{D9879D7A-B16D-6348-B8B2-B19D6A8CDE1C}" destId="{B2843E5C-3476-684B-B368-3A1D16376498}" srcOrd="0" destOrd="0" presId="urn:microsoft.com/office/officeart/2008/layout/LinedList"/>
    <dgm:cxn modelId="{19589E7B-6131-844E-8CFA-27EF38B7A11C}" type="presParOf" srcId="{D9879D7A-B16D-6348-B8B2-B19D6A8CDE1C}" destId="{4912E97D-1FF7-2D46-A663-5071F98E25BE}" srcOrd="1" destOrd="0" presId="urn:microsoft.com/office/officeart/2008/layout/LinedList"/>
    <dgm:cxn modelId="{A43DC0AE-5D2A-A147-9B05-D88A7F36A3FE}" type="presParOf" srcId="{713729F1-369E-FC40-B34D-71CB8BE0D6CC}" destId="{445609CE-C664-0E43-BAFD-5D344F7B294B}" srcOrd="10" destOrd="0" presId="urn:microsoft.com/office/officeart/2008/layout/LinedList"/>
    <dgm:cxn modelId="{4B5FDFFE-410E-034E-81AD-8412CA78C3A8}" type="presParOf" srcId="{713729F1-369E-FC40-B34D-71CB8BE0D6CC}" destId="{22571298-ADCA-614A-8009-44FE99354EF1}" srcOrd="11" destOrd="0" presId="urn:microsoft.com/office/officeart/2008/layout/LinedList"/>
    <dgm:cxn modelId="{B00E37A8-CA7E-034F-886D-3FC7D14E5EB1}" type="presParOf" srcId="{22571298-ADCA-614A-8009-44FE99354EF1}" destId="{927607D0-5AA7-6E4B-B5B8-904C59AFF897}" srcOrd="0" destOrd="0" presId="urn:microsoft.com/office/officeart/2008/layout/LinedList"/>
    <dgm:cxn modelId="{BA285AB4-C11F-2143-BE55-2A2337954030}" type="presParOf" srcId="{22571298-ADCA-614A-8009-44FE99354EF1}" destId="{71F4443B-7617-3D49-946F-DEB5A5DE9945}" srcOrd="1" destOrd="0" presId="urn:microsoft.com/office/officeart/2008/layout/LinedList"/>
    <dgm:cxn modelId="{DF6A6967-EC6E-D941-B961-D4073594BFA9}" type="presParOf" srcId="{713729F1-369E-FC40-B34D-71CB8BE0D6CC}" destId="{86CAEDE8-595D-ED42-A003-71C425B62DE0}" srcOrd="12" destOrd="0" presId="urn:microsoft.com/office/officeart/2008/layout/LinedList"/>
    <dgm:cxn modelId="{A05259D2-3ABF-2D46-B032-FD24E79264B8}" type="presParOf" srcId="{713729F1-369E-FC40-B34D-71CB8BE0D6CC}" destId="{0A9557EB-0CE8-4D43-A129-7F0A62C24E86}" srcOrd="13" destOrd="0" presId="urn:microsoft.com/office/officeart/2008/layout/LinedList"/>
    <dgm:cxn modelId="{ACA77A49-4648-DD4D-925B-2A150C06B4B7}" type="presParOf" srcId="{0A9557EB-0CE8-4D43-A129-7F0A62C24E86}" destId="{921A1549-6F51-1D46-A21C-0329DD97000C}" srcOrd="0" destOrd="0" presId="urn:microsoft.com/office/officeart/2008/layout/LinedList"/>
    <dgm:cxn modelId="{BFE03D05-7702-2E47-B045-FBC0B4F5D02C}" type="presParOf" srcId="{0A9557EB-0CE8-4D43-A129-7F0A62C24E86}" destId="{EE6FDBF6-D1A0-DE48-A2AE-709916920C69}" srcOrd="1" destOrd="0" presId="urn:microsoft.com/office/officeart/2008/layout/LinedList"/>
    <dgm:cxn modelId="{8750501A-2193-8043-91E3-26186F7D2943}" type="presParOf" srcId="{713729F1-369E-FC40-B34D-71CB8BE0D6CC}" destId="{82C86906-9BC7-8445-85C9-B4A4CA3AA39E}" srcOrd="14" destOrd="0" presId="urn:microsoft.com/office/officeart/2008/layout/LinedList"/>
    <dgm:cxn modelId="{D86C508F-366B-2B41-8F30-65F3FF099A0B}" type="presParOf" srcId="{713729F1-369E-FC40-B34D-71CB8BE0D6CC}" destId="{D57ECD1C-625E-6F4C-8145-B1E879FD113C}" srcOrd="15" destOrd="0" presId="urn:microsoft.com/office/officeart/2008/layout/LinedList"/>
    <dgm:cxn modelId="{5686599A-6AD7-C947-954A-5FF4AEF1231E}" type="presParOf" srcId="{D57ECD1C-625E-6F4C-8145-B1E879FD113C}" destId="{578CC6CA-CA7A-2548-9041-4CA405C6AA0B}" srcOrd="0" destOrd="0" presId="urn:microsoft.com/office/officeart/2008/layout/LinedList"/>
    <dgm:cxn modelId="{E44C74C8-0293-1345-9596-F4EEB0E359D3}" type="presParOf" srcId="{D57ECD1C-625E-6F4C-8145-B1E879FD113C}" destId="{FB3AB229-4EF3-B94E-9427-6AE880DB62FB}" srcOrd="1" destOrd="0" presId="urn:microsoft.com/office/officeart/2008/layout/LinedList"/>
    <dgm:cxn modelId="{F33F543D-5DF6-C346-A456-08C9C0F7CC0D}" type="presParOf" srcId="{713729F1-369E-FC40-B34D-71CB8BE0D6CC}" destId="{B70C6044-F81E-EA4C-83D6-4C591D58D68C}" srcOrd="16" destOrd="0" presId="urn:microsoft.com/office/officeart/2008/layout/LinedList"/>
    <dgm:cxn modelId="{4603E516-1823-8346-87B7-CB582653F86C}" type="presParOf" srcId="{713729F1-369E-FC40-B34D-71CB8BE0D6CC}" destId="{C73BCCF4-6D16-3A4B-9B0C-2B62F793C9C9}" srcOrd="17" destOrd="0" presId="urn:microsoft.com/office/officeart/2008/layout/LinedList"/>
    <dgm:cxn modelId="{58DBD2AC-1737-A64E-8B72-10BD22228645}" type="presParOf" srcId="{C73BCCF4-6D16-3A4B-9B0C-2B62F793C9C9}" destId="{47A38ACE-C3B4-D04E-B497-EADF13386A69}" srcOrd="0" destOrd="0" presId="urn:microsoft.com/office/officeart/2008/layout/LinedList"/>
    <dgm:cxn modelId="{BD7BA01B-870A-6C49-BD4C-C678DED5ECEB}" type="presParOf" srcId="{C73BCCF4-6D16-3A4B-9B0C-2B62F793C9C9}" destId="{93D893C7-7ABB-FC4E-A36F-B5E96616046E}" srcOrd="1" destOrd="0" presId="urn:microsoft.com/office/officeart/2008/layout/LinedList"/>
    <dgm:cxn modelId="{B3A13DEF-F8AA-674B-B38D-06F4ABC1E62E}" type="presParOf" srcId="{713729F1-369E-FC40-B34D-71CB8BE0D6CC}" destId="{42A8F389-D66A-A249-A39E-9E233AE1CA10}" srcOrd="18" destOrd="0" presId="urn:microsoft.com/office/officeart/2008/layout/LinedList"/>
    <dgm:cxn modelId="{CAF55348-56D6-C741-BE1F-E637739B429F}" type="presParOf" srcId="{713729F1-369E-FC40-B34D-71CB8BE0D6CC}" destId="{79C5467B-0D4A-0F4B-BDF7-993747450010}" srcOrd="19" destOrd="0" presId="urn:microsoft.com/office/officeart/2008/layout/LinedList"/>
    <dgm:cxn modelId="{CAE2EF56-A065-4540-9118-1476193A85BF}" type="presParOf" srcId="{79C5467B-0D4A-0F4B-BDF7-993747450010}" destId="{B6F47B7B-F1F0-4D4F-8536-16FDB9B1D7D1}" srcOrd="0" destOrd="0" presId="urn:microsoft.com/office/officeart/2008/layout/LinedList"/>
    <dgm:cxn modelId="{0A6E196F-B012-5946-8F50-8E3DFBD18552}" type="presParOf" srcId="{79C5467B-0D4A-0F4B-BDF7-993747450010}" destId="{E65F68F5-FB34-A14D-A9BB-2012FBDEE8CB}" srcOrd="1" destOrd="0" presId="urn:microsoft.com/office/officeart/2008/layout/LinedList"/>
    <dgm:cxn modelId="{7F58E884-F105-4841-BC1E-D39B19ED3E8C}" type="presParOf" srcId="{713729F1-369E-FC40-B34D-71CB8BE0D6CC}" destId="{7F0ADA04-821E-5640-99C2-BDE6D807E1B0}" srcOrd="20" destOrd="0" presId="urn:microsoft.com/office/officeart/2008/layout/LinedList"/>
    <dgm:cxn modelId="{FE5A1A1D-E0E1-2D43-9484-CD82CD36879E}" type="presParOf" srcId="{713729F1-369E-FC40-B34D-71CB8BE0D6CC}" destId="{872F0F42-03F3-9443-8385-6BE0D6B29C01}" srcOrd="21" destOrd="0" presId="urn:microsoft.com/office/officeart/2008/layout/LinedList"/>
    <dgm:cxn modelId="{37F28178-8A97-644F-89EB-528CFCCEAA00}" type="presParOf" srcId="{872F0F42-03F3-9443-8385-6BE0D6B29C01}" destId="{1A02FCBB-5DE1-DC46-8BAB-12104D03B33B}" srcOrd="0" destOrd="0" presId="urn:microsoft.com/office/officeart/2008/layout/LinedList"/>
    <dgm:cxn modelId="{4C0ACB81-E678-6C40-B0F1-BD69B24C043B}" type="presParOf" srcId="{872F0F42-03F3-9443-8385-6BE0D6B29C01}" destId="{529BBE59-CBA3-0341-A099-B1EEC5932151}" srcOrd="1" destOrd="0" presId="urn:microsoft.com/office/officeart/2008/layout/LinedList"/>
    <dgm:cxn modelId="{8A203522-7812-F742-A3C7-64F23A4BC3B9}" type="presParOf" srcId="{713729F1-369E-FC40-B34D-71CB8BE0D6CC}" destId="{9CD6DAD2-CBB4-AB44-A9E0-64741315D4D6}" srcOrd="22" destOrd="0" presId="urn:microsoft.com/office/officeart/2008/layout/LinedList"/>
    <dgm:cxn modelId="{741A1569-8536-B444-AC84-5A87CA74FBE9}" type="presParOf" srcId="{713729F1-369E-FC40-B34D-71CB8BE0D6CC}" destId="{887BBCEE-2817-C749-9E9B-3192F99B29D8}" srcOrd="23" destOrd="0" presId="urn:microsoft.com/office/officeart/2008/layout/LinedList"/>
    <dgm:cxn modelId="{7E116583-AAF4-1949-AFE7-0143BCDD824C}" type="presParOf" srcId="{887BBCEE-2817-C749-9E9B-3192F99B29D8}" destId="{EF25A185-6CB5-2040-956F-945F4B795517}" srcOrd="0" destOrd="0" presId="urn:microsoft.com/office/officeart/2008/layout/LinedList"/>
    <dgm:cxn modelId="{B21742C3-DC47-1841-B3D7-82E51C755FC8}" type="presParOf" srcId="{887BBCEE-2817-C749-9E9B-3192F99B29D8}" destId="{455876D5-B5D9-C34A-9AE3-0AA3C4E9EE7F}" srcOrd="1" destOrd="0" presId="urn:microsoft.com/office/officeart/2008/layout/LinedList"/>
    <dgm:cxn modelId="{A1EF4093-66B9-2342-9D37-D3958B656281}" type="presParOf" srcId="{713729F1-369E-FC40-B34D-71CB8BE0D6CC}" destId="{EC89C355-ACC1-724D-9BD2-9B03D9DC20F5}" srcOrd="24" destOrd="0" presId="urn:microsoft.com/office/officeart/2008/layout/LinedList"/>
    <dgm:cxn modelId="{CE5104EC-09D6-984C-92FA-C0182E00C838}" type="presParOf" srcId="{713729F1-369E-FC40-B34D-71CB8BE0D6CC}" destId="{1745B147-6159-1A4A-9A31-4B0E20E43D83}" srcOrd="25" destOrd="0" presId="urn:microsoft.com/office/officeart/2008/layout/LinedList"/>
    <dgm:cxn modelId="{D799E7EC-BCB9-9E46-9BA0-42D070DC1346}" type="presParOf" srcId="{1745B147-6159-1A4A-9A31-4B0E20E43D83}" destId="{91055F75-1B91-D941-9585-ABC5DB28A6BF}" srcOrd="0" destOrd="0" presId="urn:microsoft.com/office/officeart/2008/layout/LinedList"/>
    <dgm:cxn modelId="{F25BB184-B9A3-8541-BA40-A4AD66776BB6}" type="presParOf" srcId="{1745B147-6159-1A4A-9A31-4B0E20E43D83}" destId="{E20E3489-77C2-364C-A512-7AEF841091F0}" srcOrd="1" destOrd="0" presId="urn:microsoft.com/office/officeart/2008/layout/LinedList"/>
    <dgm:cxn modelId="{AF5E83BD-67AB-5C4E-B738-5E0D1AD362D9}" type="presParOf" srcId="{713729F1-369E-FC40-B34D-71CB8BE0D6CC}" destId="{D8BF2A95-29B4-2042-A00F-24F884563C93}" srcOrd="26" destOrd="0" presId="urn:microsoft.com/office/officeart/2008/layout/LinedList"/>
    <dgm:cxn modelId="{C23B151D-1591-0243-AFF5-7AEBFA7E8AC6}" type="presParOf" srcId="{713729F1-369E-FC40-B34D-71CB8BE0D6CC}" destId="{7E40E2C5-B1B5-6A4A-9593-E2731A0CD1F9}" srcOrd="27" destOrd="0" presId="urn:microsoft.com/office/officeart/2008/layout/LinedList"/>
    <dgm:cxn modelId="{2C50E11E-B5A1-4C4A-AC7B-A0495F9B4E5A}" type="presParOf" srcId="{7E40E2C5-B1B5-6A4A-9593-E2731A0CD1F9}" destId="{D8A46C05-46C2-0A43-B2F1-A37A0E74E2AB}" srcOrd="0" destOrd="0" presId="urn:microsoft.com/office/officeart/2008/layout/LinedList"/>
    <dgm:cxn modelId="{E73F1C63-D388-D943-AF62-A2AA12A3AA48}" type="presParOf" srcId="{7E40E2C5-B1B5-6A4A-9593-E2731A0CD1F9}" destId="{3968A43A-CD44-8443-A10C-9231C4806AD2}" srcOrd="1" destOrd="0" presId="urn:microsoft.com/office/officeart/2008/layout/LinedList"/>
    <dgm:cxn modelId="{570CA31C-739D-0B4B-AAB7-37D55527CF4B}" type="presParOf" srcId="{713729F1-369E-FC40-B34D-71CB8BE0D6CC}" destId="{8FD6C1FE-838C-054F-BCDB-9F9663574A4B}" srcOrd="28" destOrd="0" presId="urn:microsoft.com/office/officeart/2008/layout/LinedList"/>
    <dgm:cxn modelId="{85FD7AD7-6C49-AD44-BE77-1EA17918980F}" type="presParOf" srcId="{713729F1-369E-FC40-B34D-71CB8BE0D6CC}" destId="{8139442E-77A5-BD4E-8E17-FF334F77B30C}" srcOrd="29" destOrd="0" presId="urn:microsoft.com/office/officeart/2008/layout/LinedList"/>
    <dgm:cxn modelId="{1DE8706B-80D1-C943-B299-2616738AED6B}" type="presParOf" srcId="{8139442E-77A5-BD4E-8E17-FF334F77B30C}" destId="{3CEB7CF9-1653-2046-9C4E-0DECCD9F13E2}" srcOrd="0" destOrd="0" presId="urn:microsoft.com/office/officeart/2008/layout/LinedList"/>
    <dgm:cxn modelId="{4D0CFCFF-ED41-094D-99C0-D819691CA17A}" type="presParOf" srcId="{8139442E-77A5-BD4E-8E17-FF334F77B30C}" destId="{8A43FD14-B09D-4045-BD63-4F9329C32412}" srcOrd="1" destOrd="0" presId="urn:microsoft.com/office/officeart/2008/layout/LinedList"/>
    <dgm:cxn modelId="{17CABF22-6B71-4B42-B3E1-CDC31BF2DB81}" type="presParOf" srcId="{713729F1-369E-FC40-B34D-71CB8BE0D6CC}" destId="{9B1A1C19-8C9C-854E-86A5-8760A4F082B9}" srcOrd="30" destOrd="0" presId="urn:microsoft.com/office/officeart/2008/layout/LinedList"/>
    <dgm:cxn modelId="{1592553B-CCC9-4B44-860D-7442C9D8BDD2}" type="presParOf" srcId="{713729F1-369E-FC40-B34D-71CB8BE0D6CC}" destId="{B75FE2F4-7FE0-DF4B-95C6-33EA43D9D6F0}" srcOrd="31" destOrd="0" presId="urn:microsoft.com/office/officeart/2008/layout/LinedList"/>
    <dgm:cxn modelId="{85AEADE1-BEFD-1446-B974-0A22AA80E816}" type="presParOf" srcId="{B75FE2F4-7FE0-DF4B-95C6-33EA43D9D6F0}" destId="{7F3FE295-831A-4743-8193-3AC2CE3E2B75}" srcOrd="0" destOrd="0" presId="urn:microsoft.com/office/officeart/2008/layout/LinedList"/>
    <dgm:cxn modelId="{D01A7F91-EBFF-D54F-A40E-45C0EB172C3F}" type="presParOf" srcId="{B75FE2F4-7FE0-DF4B-95C6-33EA43D9D6F0}" destId="{4158F6F1-76D0-C542-A5AF-03B41B16AD3E}" srcOrd="1" destOrd="0" presId="urn:microsoft.com/office/officeart/2008/layout/LinedList"/>
    <dgm:cxn modelId="{38DEBF3A-A7BA-AB43-BC6E-8E476EABDA44}" type="presParOf" srcId="{713729F1-369E-FC40-B34D-71CB8BE0D6CC}" destId="{11EEEED2-C18C-5B49-A770-7B493F50C1B0}" srcOrd="32" destOrd="0" presId="urn:microsoft.com/office/officeart/2008/layout/LinedList"/>
    <dgm:cxn modelId="{9DEAB8F9-E995-D34F-9F14-3AA1B628AD19}" type="presParOf" srcId="{713729F1-369E-FC40-B34D-71CB8BE0D6CC}" destId="{A3A6A345-5AF6-074A-B67A-BE7B63504436}" srcOrd="33" destOrd="0" presId="urn:microsoft.com/office/officeart/2008/layout/LinedList"/>
    <dgm:cxn modelId="{F9428C54-89EF-0347-81CA-9D07BC0C8BA8}" type="presParOf" srcId="{A3A6A345-5AF6-074A-B67A-BE7B63504436}" destId="{673B42E6-7111-E342-9C9A-615B6928D80C}" srcOrd="0" destOrd="0" presId="urn:microsoft.com/office/officeart/2008/layout/LinedList"/>
    <dgm:cxn modelId="{3AD63BC9-E499-0243-B814-2D82225DF372}" type="presParOf" srcId="{A3A6A345-5AF6-074A-B67A-BE7B63504436}" destId="{5AE6D983-703E-8F42-B2AB-F46B00788131}" srcOrd="1" destOrd="0" presId="urn:microsoft.com/office/officeart/2008/layout/LinedList"/>
    <dgm:cxn modelId="{8C83A9D1-2226-514E-B891-CB4C7373553E}" type="presParOf" srcId="{713729F1-369E-FC40-B34D-71CB8BE0D6CC}" destId="{7A14C2A5-09A5-C843-87B6-873F14A6CAF4}" srcOrd="34" destOrd="0" presId="urn:microsoft.com/office/officeart/2008/layout/LinedList"/>
    <dgm:cxn modelId="{68FEB51A-A0FE-C346-9B06-123A30A1001E}" type="presParOf" srcId="{713729F1-369E-FC40-B34D-71CB8BE0D6CC}" destId="{6B83DA19-42D0-8A4F-B4D8-8D2C4424C1ED}" srcOrd="35" destOrd="0" presId="urn:microsoft.com/office/officeart/2008/layout/LinedList"/>
    <dgm:cxn modelId="{14C10D21-CABA-844A-A134-8754F4B16119}" type="presParOf" srcId="{6B83DA19-42D0-8A4F-B4D8-8D2C4424C1ED}" destId="{8CE1D186-7043-454A-B1B7-77BC05D93951}" srcOrd="0" destOrd="0" presId="urn:microsoft.com/office/officeart/2008/layout/LinedList"/>
    <dgm:cxn modelId="{DC910756-8208-B04A-AA13-50470E677189}" type="presParOf" srcId="{6B83DA19-42D0-8A4F-B4D8-8D2C4424C1ED}" destId="{4A5845C3-FD83-2646-98FF-5898CEA60213}" srcOrd="1" destOrd="0" presId="urn:microsoft.com/office/officeart/2008/layout/LinedList"/>
    <dgm:cxn modelId="{E9413666-483B-1146-BFC9-567E540DDCD5}" type="presParOf" srcId="{713729F1-369E-FC40-B34D-71CB8BE0D6CC}" destId="{A45C5727-FC7C-2243-BCF0-075701EED151}" srcOrd="36" destOrd="0" presId="urn:microsoft.com/office/officeart/2008/layout/LinedList"/>
    <dgm:cxn modelId="{4AD3D0C9-D500-B748-B4D9-505200A13C63}" type="presParOf" srcId="{713729F1-369E-FC40-B34D-71CB8BE0D6CC}" destId="{87E2447C-F876-B448-980C-E0BFA3722209}" srcOrd="37" destOrd="0" presId="urn:microsoft.com/office/officeart/2008/layout/LinedList"/>
    <dgm:cxn modelId="{3365CB52-9602-024A-A480-967A8824FFC6}" type="presParOf" srcId="{87E2447C-F876-B448-980C-E0BFA3722209}" destId="{7CCEFA4A-82F7-6642-92AB-1CB7D4BB5AF6}" srcOrd="0" destOrd="0" presId="urn:microsoft.com/office/officeart/2008/layout/LinedList"/>
    <dgm:cxn modelId="{49FCF221-FE0A-3240-A3DF-5307D6EAD250}" type="presParOf" srcId="{87E2447C-F876-B448-980C-E0BFA3722209}" destId="{0D463570-B258-324C-84A7-5C63F991E9FC}" srcOrd="1" destOrd="0" presId="urn:microsoft.com/office/officeart/2008/layout/LinedList"/>
    <dgm:cxn modelId="{4895533F-780B-F747-9EDE-00D9699A14CA}" type="presParOf" srcId="{713729F1-369E-FC40-B34D-71CB8BE0D6CC}" destId="{65DFFF21-EA59-644D-ADE1-98E27E15730E}" srcOrd="38" destOrd="0" presId="urn:microsoft.com/office/officeart/2008/layout/LinedList"/>
    <dgm:cxn modelId="{CA3AC210-3D07-204A-9EBC-6B56ED3118C4}" type="presParOf" srcId="{713729F1-369E-FC40-B34D-71CB8BE0D6CC}" destId="{40C1FF99-59F5-7E4D-86BF-265DBED653A4}" srcOrd="39" destOrd="0" presId="urn:microsoft.com/office/officeart/2008/layout/LinedList"/>
    <dgm:cxn modelId="{1E4A45F1-4800-7842-80B6-6A8721A964B5}" type="presParOf" srcId="{40C1FF99-59F5-7E4D-86BF-265DBED653A4}" destId="{32FCAAEE-F2A0-5244-8C3D-93B3CFC85E00}" srcOrd="0" destOrd="0" presId="urn:microsoft.com/office/officeart/2008/layout/LinedList"/>
    <dgm:cxn modelId="{4214D861-DFB4-F545-927E-F7D2AB4FBBBD}" type="presParOf" srcId="{40C1FF99-59F5-7E4D-86BF-265DBED653A4}" destId="{EAC35391-A459-0E4F-8F57-062E3A70F2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890EC-6058-9547-91C1-7D792E7E897B}">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0F03E-4CE5-CE45-95C1-6D1360A6D6D9}">
      <dsp:nvSpPr>
        <dsp:cNvPr id="0" name=""/>
        <dsp:cNvSpPr/>
      </dsp:nvSpPr>
      <dsp:spPr>
        <a:xfrm>
          <a:off x="0" y="623"/>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Sandra Verhagen (F)</a:t>
          </a:r>
        </a:p>
      </dsp:txBody>
      <dsp:txXfrm>
        <a:off x="0" y="623"/>
        <a:ext cx="6492875" cy="255207"/>
      </dsp:txXfrm>
    </dsp:sp>
    <dsp:sp modelId="{0BC7EE44-B871-564A-834F-F6F738F51F50}">
      <dsp:nvSpPr>
        <dsp:cNvPr id="0" name=""/>
        <dsp:cNvSpPr/>
      </dsp:nvSpPr>
      <dsp:spPr>
        <a:xfrm>
          <a:off x="0" y="255830"/>
          <a:ext cx="6492875" cy="0"/>
        </a:xfrm>
        <a:prstGeom prst="line">
          <a:avLst/>
        </a:prstGeom>
        <a:solidFill>
          <a:schemeClr val="accent2">
            <a:hueOff val="-76598"/>
            <a:satOff val="-4417"/>
            <a:lumOff val="454"/>
            <a:alphaOff val="0"/>
          </a:schemeClr>
        </a:solidFill>
        <a:ln w="12700" cap="flat" cmpd="sng" algn="ctr">
          <a:solidFill>
            <a:schemeClr val="accent2">
              <a:hueOff val="-76598"/>
              <a:satOff val="-4417"/>
              <a:lumOff val="4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5BFF6-4B50-7A41-A2D8-132023BBD981}">
      <dsp:nvSpPr>
        <dsp:cNvPr id="0" name=""/>
        <dsp:cNvSpPr/>
      </dsp:nvSpPr>
      <dsp:spPr>
        <a:xfrm>
          <a:off x="0" y="255830"/>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Peter Verhagen (M)</a:t>
          </a:r>
        </a:p>
      </dsp:txBody>
      <dsp:txXfrm>
        <a:off x="0" y="255830"/>
        <a:ext cx="6492875" cy="255207"/>
      </dsp:txXfrm>
    </dsp:sp>
    <dsp:sp modelId="{717CB3BC-820C-DF46-8EF4-02F8400EEA8D}">
      <dsp:nvSpPr>
        <dsp:cNvPr id="0" name=""/>
        <dsp:cNvSpPr/>
      </dsp:nvSpPr>
      <dsp:spPr>
        <a:xfrm>
          <a:off x="0" y="511038"/>
          <a:ext cx="6492875" cy="0"/>
        </a:xfrm>
        <a:prstGeom prst="line">
          <a:avLst/>
        </a:prstGeom>
        <a:solidFill>
          <a:schemeClr val="accent2">
            <a:hueOff val="-153196"/>
            <a:satOff val="-8835"/>
            <a:lumOff val="908"/>
            <a:alphaOff val="0"/>
          </a:schemeClr>
        </a:solidFill>
        <a:ln w="12700" cap="flat" cmpd="sng" algn="ctr">
          <a:solidFill>
            <a:schemeClr val="accent2">
              <a:hueOff val="-153196"/>
              <a:satOff val="-8835"/>
              <a:lumOff val="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7C9CB-BA78-7F4B-94A7-531C6E6CC1B0}">
      <dsp:nvSpPr>
        <dsp:cNvPr id="0" name=""/>
        <dsp:cNvSpPr/>
      </dsp:nvSpPr>
      <dsp:spPr>
        <a:xfrm>
          <a:off x="0" y="511038"/>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47 years old, born on 19th of august 1971.</a:t>
          </a:r>
        </a:p>
      </dsp:txBody>
      <dsp:txXfrm>
        <a:off x="0" y="511038"/>
        <a:ext cx="6492875" cy="255207"/>
      </dsp:txXfrm>
    </dsp:sp>
    <dsp:sp modelId="{CA005555-694A-A744-BC91-7C24CC7F7F96}">
      <dsp:nvSpPr>
        <dsp:cNvPr id="0" name=""/>
        <dsp:cNvSpPr/>
      </dsp:nvSpPr>
      <dsp:spPr>
        <a:xfrm>
          <a:off x="0" y="766246"/>
          <a:ext cx="6492875" cy="0"/>
        </a:xfrm>
        <a:prstGeom prst="line">
          <a:avLst/>
        </a:prstGeom>
        <a:solidFill>
          <a:schemeClr val="accent2">
            <a:hueOff val="-229794"/>
            <a:satOff val="-13252"/>
            <a:lumOff val="1362"/>
            <a:alphaOff val="0"/>
          </a:schemeClr>
        </a:solidFill>
        <a:ln w="12700" cap="flat" cmpd="sng" algn="ctr">
          <a:solidFill>
            <a:schemeClr val="accent2">
              <a:hueOff val="-229794"/>
              <a:satOff val="-13252"/>
              <a:lumOff val="13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0C597-3894-8447-9665-2F29BEC76143}">
      <dsp:nvSpPr>
        <dsp:cNvPr id="0" name=""/>
        <dsp:cNvSpPr/>
      </dsp:nvSpPr>
      <dsp:spPr>
        <a:xfrm>
          <a:off x="0" y="766246"/>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48 years old, bron on the 31th of may 1970</a:t>
          </a:r>
        </a:p>
      </dsp:txBody>
      <dsp:txXfrm>
        <a:off x="0" y="766246"/>
        <a:ext cx="6492875" cy="255207"/>
      </dsp:txXfrm>
    </dsp:sp>
    <dsp:sp modelId="{3A342E5E-1C99-354D-9AE2-12F41460E55F}">
      <dsp:nvSpPr>
        <dsp:cNvPr id="0" name=""/>
        <dsp:cNvSpPr/>
      </dsp:nvSpPr>
      <dsp:spPr>
        <a:xfrm>
          <a:off x="0" y="1021453"/>
          <a:ext cx="6492875" cy="0"/>
        </a:xfrm>
        <a:prstGeom prst="line">
          <a:avLst/>
        </a:prstGeom>
        <a:solidFill>
          <a:schemeClr val="accent2">
            <a:hueOff val="-306392"/>
            <a:satOff val="-17669"/>
            <a:lumOff val="1816"/>
            <a:alphaOff val="0"/>
          </a:schemeClr>
        </a:solidFill>
        <a:ln w="12700" cap="flat" cmpd="sng" algn="ctr">
          <a:solidFill>
            <a:schemeClr val="accent2">
              <a:hueOff val="-306392"/>
              <a:satOff val="-17669"/>
              <a:lumOff val="18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43E5C-3476-684B-B368-3A1D16376498}">
      <dsp:nvSpPr>
        <dsp:cNvPr id="0" name=""/>
        <dsp:cNvSpPr/>
      </dsp:nvSpPr>
      <dsp:spPr>
        <a:xfrm>
          <a:off x="0" y="1021453"/>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from Hendrik- Ido- Ambacht</a:t>
          </a:r>
        </a:p>
      </dsp:txBody>
      <dsp:txXfrm>
        <a:off x="0" y="1021453"/>
        <a:ext cx="6492875" cy="255207"/>
      </dsp:txXfrm>
    </dsp:sp>
    <dsp:sp modelId="{445609CE-C664-0E43-BAFD-5D344F7B294B}">
      <dsp:nvSpPr>
        <dsp:cNvPr id="0" name=""/>
        <dsp:cNvSpPr/>
      </dsp:nvSpPr>
      <dsp:spPr>
        <a:xfrm>
          <a:off x="0" y="1276661"/>
          <a:ext cx="6492875" cy="0"/>
        </a:xfrm>
        <a:prstGeom prst="line">
          <a:avLst/>
        </a:prstGeom>
        <a:solidFill>
          <a:schemeClr val="accent2">
            <a:hueOff val="-382990"/>
            <a:satOff val="-22086"/>
            <a:lumOff val="2271"/>
            <a:alphaOff val="0"/>
          </a:schemeClr>
        </a:solidFill>
        <a:ln w="12700" cap="flat" cmpd="sng" algn="ctr">
          <a:solidFill>
            <a:schemeClr val="accent2">
              <a:hueOff val="-382990"/>
              <a:satOff val="-22086"/>
              <a:lumOff val="22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607D0-5AA7-6E4B-B5B8-904C59AFF897}">
      <dsp:nvSpPr>
        <dsp:cNvPr id="0" name=""/>
        <dsp:cNvSpPr/>
      </dsp:nvSpPr>
      <dsp:spPr>
        <a:xfrm>
          <a:off x="0" y="1276661"/>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from Rotterdam</a:t>
          </a:r>
        </a:p>
      </dsp:txBody>
      <dsp:txXfrm>
        <a:off x="0" y="1276661"/>
        <a:ext cx="6492875" cy="255207"/>
      </dsp:txXfrm>
    </dsp:sp>
    <dsp:sp modelId="{86CAEDE8-595D-ED42-A003-71C425B62DE0}">
      <dsp:nvSpPr>
        <dsp:cNvPr id="0" name=""/>
        <dsp:cNvSpPr/>
      </dsp:nvSpPr>
      <dsp:spPr>
        <a:xfrm>
          <a:off x="0" y="1531869"/>
          <a:ext cx="6492875" cy="0"/>
        </a:xfrm>
        <a:prstGeom prst="line">
          <a:avLst/>
        </a:prstGeom>
        <a:solidFill>
          <a:schemeClr val="accent2">
            <a:hueOff val="-459588"/>
            <a:satOff val="-26504"/>
            <a:lumOff val="2725"/>
            <a:alphaOff val="0"/>
          </a:schemeClr>
        </a:solidFill>
        <a:ln w="12700" cap="flat" cmpd="sng" algn="ctr">
          <a:solidFill>
            <a:schemeClr val="accent2">
              <a:hueOff val="-459588"/>
              <a:satOff val="-26504"/>
              <a:lumOff val="2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A1549-6F51-1D46-A21C-0329DD97000C}">
      <dsp:nvSpPr>
        <dsp:cNvPr id="0" name=""/>
        <dsp:cNvSpPr/>
      </dsp:nvSpPr>
      <dsp:spPr>
        <a:xfrm>
          <a:off x="0" y="1531869"/>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yes, because my father had a lot of brothers and sisters so my family was very big.</a:t>
          </a:r>
        </a:p>
      </dsp:txBody>
      <dsp:txXfrm>
        <a:off x="0" y="1531869"/>
        <a:ext cx="6492875" cy="255207"/>
      </dsp:txXfrm>
    </dsp:sp>
    <dsp:sp modelId="{82C86906-9BC7-8445-85C9-B4A4CA3AA39E}">
      <dsp:nvSpPr>
        <dsp:cNvPr id="0" name=""/>
        <dsp:cNvSpPr/>
      </dsp:nvSpPr>
      <dsp:spPr>
        <a:xfrm>
          <a:off x="0" y="1787076"/>
          <a:ext cx="6492875" cy="0"/>
        </a:xfrm>
        <a:prstGeom prst="line">
          <a:avLst/>
        </a:prstGeom>
        <a:solidFill>
          <a:schemeClr val="accent2">
            <a:hueOff val="-536186"/>
            <a:satOff val="-30921"/>
            <a:lumOff val="3179"/>
            <a:alphaOff val="0"/>
          </a:schemeClr>
        </a:solidFill>
        <a:ln w="12700" cap="flat" cmpd="sng" algn="ctr">
          <a:solidFill>
            <a:schemeClr val="accent2">
              <a:hueOff val="-536186"/>
              <a:satOff val="-30921"/>
              <a:lumOff val="31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CC6CA-CA7A-2548-9041-4CA405C6AA0B}">
      <dsp:nvSpPr>
        <dsp:cNvPr id="0" name=""/>
        <dsp:cNvSpPr/>
      </dsp:nvSpPr>
      <dsp:spPr>
        <a:xfrm>
          <a:off x="0" y="1787076"/>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No not really</a:t>
          </a:r>
        </a:p>
      </dsp:txBody>
      <dsp:txXfrm>
        <a:off x="0" y="1787076"/>
        <a:ext cx="6492875" cy="255207"/>
      </dsp:txXfrm>
    </dsp:sp>
    <dsp:sp modelId="{B70C6044-F81E-EA4C-83D6-4C591D58D68C}">
      <dsp:nvSpPr>
        <dsp:cNvPr id="0" name=""/>
        <dsp:cNvSpPr/>
      </dsp:nvSpPr>
      <dsp:spPr>
        <a:xfrm>
          <a:off x="0" y="2042284"/>
          <a:ext cx="6492875" cy="0"/>
        </a:xfrm>
        <a:prstGeom prst="line">
          <a:avLst/>
        </a:prstGeom>
        <a:solidFill>
          <a:schemeClr val="accent2">
            <a:hueOff val="-612784"/>
            <a:satOff val="-35338"/>
            <a:lumOff val="3633"/>
            <a:alphaOff val="0"/>
          </a:schemeClr>
        </a:solidFill>
        <a:ln w="12700" cap="flat" cmpd="sng" algn="ctr">
          <a:solidFill>
            <a:schemeClr val="accent2">
              <a:hueOff val="-612784"/>
              <a:satOff val="-35338"/>
              <a:lumOff val="36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38ACE-C3B4-D04E-B497-EADF13386A69}">
      <dsp:nvSpPr>
        <dsp:cNvPr id="0" name=""/>
        <dsp:cNvSpPr/>
      </dsp:nvSpPr>
      <dsp:spPr>
        <a:xfrm>
          <a:off x="0" y="2042284"/>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no, because I had 42 cousins from only one side of the family so only with a few.</a:t>
          </a:r>
        </a:p>
      </dsp:txBody>
      <dsp:txXfrm>
        <a:off x="0" y="2042284"/>
        <a:ext cx="6492875" cy="255207"/>
      </dsp:txXfrm>
    </dsp:sp>
    <dsp:sp modelId="{42A8F389-D66A-A249-A39E-9E233AE1CA10}">
      <dsp:nvSpPr>
        <dsp:cNvPr id="0" name=""/>
        <dsp:cNvSpPr/>
      </dsp:nvSpPr>
      <dsp:spPr>
        <a:xfrm>
          <a:off x="0" y="2297492"/>
          <a:ext cx="6492875" cy="0"/>
        </a:xfrm>
        <a:prstGeom prst="line">
          <a:avLst/>
        </a:prstGeom>
        <a:solidFill>
          <a:schemeClr val="accent2">
            <a:hueOff val="-689382"/>
            <a:satOff val="-39755"/>
            <a:lumOff val="4087"/>
            <a:alphaOff val="0"/>
          </a:schemeClr>
        </a:solidFill>
        <a:ln w="12700" cap="flat" cmpd="sng" algn="ctr">
          <a:solidFill>
            <a:schemeClr val="accent2">
              <a:hueOff val="-689382"/>
              <a:satOff val="-39755"/>
              <a:lumOff val="40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47B7B-F1F0-4D4F-8536-16FDB9B1D7D1}">
      <dsp:nvSpPr>
        <dsp:cNvPr id="0" name=""/>
        <dsp:cNvSpPr/>
      </dsp:nvSpPr>
      <dsp:spPr>
        <a:xfrm>
          <a:off x="0" y="2297492"/>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no not really</a:t>
          </a:r>
        </a:p>
      </dsp:txBody>
      <dsp:txXfrm>
        <a:off x="0" y="2297492"/>
        <a:ext cx="6492875" cy="255207"/>
      </dsp:txXfrm>
    </dsp:sp>
    <dsp:sp modelId="{7F0ADA04-821E-5640-99C2-BDE6D807E1B0}">
      <dsp:nvSpPr>
        <dsp:cNvPr id="0" name=""/>
        <dsp:cNvSpPr/>
      </dsp:nvSpPr>
      <dsp:spPr>
        <a:xfrm>
          <a:off x="0" y="2552699"/>
          <a:ext cx="6492875" cy="0"/>
        </a:xfrm>
        <a:prstGeom prst="line">
          <a:avLst/>
        </a:prstGeom>
        <a:solidFill>
          <a:schemeClr val="accent2">
            <a:hueOff val="-765981"/>
            <a:satOff val="-44173"/>
            <a:lumOff val="4541"/>
            <a:alphaOff val="0"/>
          </a:schemeClr>
        </a:solidFill>
        <a:ln w="12700" cap="flat" cmpd="sng" algn="ctr">
          <a:solidFill>
            <a:schemeClr val="accent2">
              <a:hueOff val="-765981"/>
              <a:satOff val="-44173"/>
              <a:lumOff val="45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FCBB-5DE1-DC46-8BAB-12104D03B33B}">
      <dsp:nvSpPr>
        <dsp:cNvPr id="0" name=""/>
        <dsp:cNvSpPr/>
      </dsp:nvSpPr>
      <dsp:spPr>
        <a:xfrm>
          <a:off x="0" y="2552699"/>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yes, i dont have a very big family so i had a pretty good connection.</a:t>
          </a:r>
        </a:p>
      </dsp:txBody>
      <dsp:txXfrm>
        <a:off x="0" y="2552699"/>
        <a:ext cx="6492875" cy="255207"/>
      </dsp:txXfrm>
    </dsp:sp>
    <dsp:sp modelId="{9CD6DAD2-CBB4-AB44-A9E0-64741315D4D6}">
      <dsp:nvSpPr>
        <dsp:cNvPr id="0" name=""/>
        <dsp:cNvSpPr/>
      </dsp:nvSpPr>
      <dsp:spPr>
        <a:xfrm>
          <a:off x="0" y="2807907"/>
          <a:ext cx="6492875" cy="0"/>
        </a:xfrm>
        <a:prstGeom prst="line">
          <a:avLst/>
        </a:prstGeom>
        <a:solidFill>
          <a:schemeClr val="accent2">
            <a:hueOff val="-842579"/>
            <a:satOff val="-48590"/>
            <a:lumOff val="4995"/>
            <a:alphaOff val="0"/>
          </a:schemeClr>
        </a:solidFill>
        <a:ln w="12700" cap="flat" cmpd="sng" algn="ctr">
          <a:solidFill>
            <a:schemeClr val="accent2">
              <a:hueOff val="-842579"/>
              <a:satOff val="-48590"/>
              <a:lumOff val="49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5A185-6CB5-2040-956F-945F4B795517}">
      <dsp:nvSpPr>
        <dsp:cNvPr id="0" name=""/>
        <dsp:cNvSpPr/>
      </dsp:nvSpPr>
      <dsp:spPr>
        <a:xfrm>
          <a:off x="0" y="2807907"/>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no, because my father was always working and my mother was always ill.</a:t>
          </a:r>
        </a:p>
      </dsp:txBody>
      <dsp:txXfrm>
        <a:off x="0" y="2807907"/>
        <a:ext cx="6492875" cy="255207"/>
      </dsp:txXfrm>
    </dsp:sp>
    <dsp:sp modelId="{EC89C355-ACC1-724D-9BD2-9B03D9DC20F5}">
      <dsp:nvSpPr>
        <dsp:cNvPr id="0" name=""/>
        <dsp:cNvSpPr/>
      </dsp:nvSpPr>
      <dsp:spPr>
        <a:xfrm>
          <a:off x="0" y="3063115"/>
          <a:ext cx="6492875" cy="0"/>
        </a:xfrm>
        <a:prstGeom prst="line">
          <a:avLst/>
        </a:prstGeom>
        <a:solidFill>
          <a:schemeClr val="accent2">
            <a:hueOff val="-919177"/>
            <a:satOff val="-53007"/>
            <a:lumOff val="5449"/>
            <a:alphaOff val="0"/>
          </a:schemeClr>
        </a:solidFill>
        <a:ln w="12700" cap="flat" cmpd="sng" algn="ctr">
          <a:solidFill>
            <a:schemeClr val="accent2">
              <a:hueOff val="-919177"/>
              <a:satOff val="-53007"/>
              <a:lumOff val="5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55F75-1B91-D941-9585-ABC5DB28A6BF}">
      <dsp:nvSpPr>
        <dsp:cNvPr id="0" name=""/>
        <dsp:cNvSpPr/>
      </dsp:nvSpPr>
      <dsp:spPr>
        <a:xfrm>
          <a:off x="0" y="3063115"/>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Yes, we went to the cinema, zoo, on holiday etc.</a:t>
          </a:r>
        </a:p>
      </dsp:txBody>
      <dsp:txXfrm>
        <a:off x="0" y="3063115"/>
        <a:ext cx="6492875" cy="255207"/>
      </dsp:txXfrm>
    </dsp:sp>
    <dsp:sp modelId="{D8BF2A95-29B4-2042-A00F-24F884563C93}">
      <dsp:nvSpPr>
        <dsp:cNvPr id="0" name=""/>
        <dsp:cNvSpPr/>
      </dsp:nvSpPr>
      <dsp:spPr>
        <a:xfrm>
          <a:off x="0" y="3318323"/>
          <a:ext cx="6492875" cy="0"/>
        </a:xfrm>
        <a:prstGeom prst="line">
          <a:avLst/>
        </a:prstGeom>
        <a:solidFill>
          <a:schemeClr val="accent2">
            <a:hueOff val="-995775"/>
            <a:satOff val="-57424"/>
            <a:lumOff val="5903"/>
            <a:alphaOff val="0"/>
          </a:schemeClr>
        </a:solidFill>
        <a:ln w="12700" cap="flat" cmpd="sng" algn="ctr">
          <a:solidFill>
            <a:schemeClr val="accent2">
              <a:hueOff val="-995775"/>
              <a:satOff val="-57424"/>
              <a:lumOff val="5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46C05-46C2-0A43-B2F1-A37A0E74E2AB}">
      <dsp:nvSpPr>
        <dsp:cNvPr id="0" name=""/>
        <dsp:cNvSpPr/>
      </dsp:nvSpPr>
      <dsp:spPr>
        <a:xfrm>
          <a:off x="0" y="3318323"/>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My dad was a owner of a wholesale and a buyer of groceries and froot, my mom was a housewife</a:t>
          </a:r>
        </a:p>
      </dsp:txBody>
      <dsp:txXfrm>
        <a:off x="0" y="3318323"/>
        <a:ext cx="6492875" cy="255207"/>
      </dsp:txXfrm>
    </dsp:sp>
    <dsp:sp modelId="{8FD6C1FE-838C-054F-BCDB-9F9663574A4B}">
      <dsp:nvSpPr>
        <dsp:cNvPr id="0" name=""/>
        <dsp:cNvSpPr/>
      </dsp:nvSpPr>
      <dsp:spPr>
        <a:xfrm>
          <a:off x="0" y="3573530"/>
          <a:ext cx="6492875" cy="0"/>
        </a:xfrm>
        <a:prstGeom prst="line">
          <a:avLst/>
        </a:prstGeom>
        <a:solidFill>
          <a:schemeClr val="accent2">
            <a:hueOff val="-1072373"/>
            <a:satOff val="-61842"/>
            <a:lumOff val="6357"/>
            <a:alphaOff val="0"/>
          </a:schemeClr>
        </a:solidFill>
        <a:ln w="12700" cap="flat" cmpd="sng" algn="ctr">
          <a:solidFill>
            <a:schemeClr val="accent2">
              <a:hueOff val="-1072373"/>
              <a:satOff val="-61842"/>
              <a:lumOff val="63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B7CF9-1653-2046-9C4E-0DECCD9F13E2}">
      <dsp:nvSpPr>
        <dsp:cNvPr id="0" name=""/>
        <dsp:cNvSpPr/>
      </dsp:nvSpPr>
      <dsp:spPr>
        <a:xfrm>
          <a:off x="0" y="3573530"/>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My mom was a housewife and my dad was liquor.</a:t>
          </a:r>
        </a:p>
      </dsp:txBody>
      <dsp:txXfrm>
        <a:off x="0" y="3573530"/>
        <a:ext cx="6492875" cy="255207"/>
      </dsp:txXfrm>
    </dsp:sp>
    <dsp:sp modelId="{9B1A1C19-8C9C-854E-86A5-8760A4F082B9}">
      <dsp:nvSpPr>
        <dsp:cNvPr id="0" name=""/>
        <dsp:cNvSpPr/>
      </dsp:nvSpPr>
      <dsp:spPr>
        <a:xfrm>
          <a:off x="0" y="3828738"/>
          <a:ext cx="6492875" cy="0"/>
        </a:xfrm>
        <a:prstGeom prst="line">
          <a:avLst/>
        </a:prstGeom>
        <a:solidFill>
          <a:schemeClr val="accent2">
            <a:hueOff val="-1148971"/>
            <a:satOff val="-66259"/>
            <a:lumOff val="6812"/>
            <a:alphaOff val="0"/>
          </a:schemeClr>
        </a:solidFill>
        <a:ln w="12700" cap="flat" cmpd="sng" algn="ctr">
          <a:solidFill>
            <a:schemeClr val="accent2">
              <a:hueOff val="-1148971"/>
              <a:satOff val="-66259"/>
              <a:lumOff val="68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FE295-831A-4743-8193-3AC2CE3E2B75}">
      <dsp:nvSpPr>
        <dsp:cNvPr id="0" name=""/>
        <dsp:cNvSpPr/>
      </dsp:nvSpPr>
      <dsp:spPr>
        <a:xfrm>
          <a:off x="0" y="3828738"/>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yes but very old fashioned.</a:t>
          </a:r>
        </a:p>
      </dsp:txBody>
      <dsp:txXfrm>
        <a:off x="0" y="3828738"/>
        <a:ext cx="6492875" cy="255207"/>
      </dsp:txXfrm>
    </dsp:sp>
    <dsp:sp modelId="{11EEEED2-C18C-5B49-A770-7B493F50C1B0}">
      <dsp:nvSpPr>
        <dsp:cNvPr id="0" name=""/>
        <dsp:cNvSpPr/>
      </dsp:nvSpPr>
      <dsp:spPr>
        <a:xfrm>
          <a:off x="0" y="4083946"/>
          <a:ext cx="6492875" cy="0"/>
        </a:xfrm>
        <a:prstGeom prst="line">
          <a:avLst/>
        </a:prstGeom>
        <a:solidFill>
          <a:schemeClr val="accent2">
            <a:hueOff val="-1225569"/>
            <a:satOff val="-70676"/>
            <a:lumOff val="7266"/>
            <a:alphaOff val="0"/>
          </a:schemeClr>
        </a:solidFill>
        <a:ln w="12700" cap="flat" cmpd="sng" algn="ctr">
          <a:solidFill>
            <a:schemeClr val="accent2">
              <a:hueOff val="-1225569"/>
              <a:satOff val="-70676"/>
              <a:lumOff val="72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B42E6-7111-E342-9C9A-615B6928D80C}">
      <dsp:nvSpPr>
        <dsp:cNvPr id="0" name=""/>
        <dsp:cNvSpPr/>
      </dsp:nvSpPr>
      <dsp:spPr>
        <a:xfrm>
          <a:off x="0" y="4083946"/>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Yes.</a:t>
          </a:r>
        </a:p>
      </dsp:txBody>
      <dsp:txXfrm>
        <a:off x="0" y="4083946"/>
        <a:ext cx="6492875" cy="255207"/>
      </dsp:txXfrm>
    </dsp:sp>
    <dsp:sp modelId="{7A14C2A5-09A5-C843-87B6-873F14A6CAF4}">
      <dsp:nvSpPr>
        <dsp:cNvPr id="0" name=""/>
        <dsp:cNvSpPr/>
      </dsp:nvSpPr>
      <dsp:spPr>
        <a:xfrm>
          <a:off x="0" y="4339153"/>
          <a:ext cx="6492875" cy="0"/>
        </a:xfrm>
        <a:prstGeom prst="line">
          <a:avLst/>
        </a:prstGeom>
        <a:solidFill>
          <a:schemeClr val="accent2">
            <a:hueOff val="-1302167"/>
            <a:satOff val="-75093"/>
            <a:lumOff val="7720"/>
            <a:alphaOff val="0"/>
          </a:schemeClr>
        </a:solidFill>
        <a:ln w="12700" cap="flat" cmpd="sng" algn="ctr">
          <a:solidFill>
            <a:schemeClr val="accent2">
              <a:hueOff val="-1302167"/>
              <a:satOff val="-75093"/>
              <a:lumOff val="77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1D186-7043-454A-B1B7-77BC05D93951}">
      <dsp:nvSpPr>
        <dsp:cNvPr id="0" name=""/>
        <dsp:cNvSpPr/>
      </dsp:nvSpPr>
      <dsp:spPr>
        <a:xfrm>
          <a:off x="0" y="4339153"/>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no</a:t>
          </a:r>
        </a:p>
      </dsp:txBody>
      <dsp:txXfrm>
        <a:off x="0" y="4339153"/>
        <a:ext cx="6492875" cy="255207"/>
      </dsp:txXfrm>
    </dsp:sp>
    <dsp:sp modelId="{A45C5727-FC7C-2243-BCF0-075701EED151}">
      <dsp:nvSpPr>
        <dsp:cNvPr id="0" name=""/>
        <dsp:cNvSpPr/>
      </dsp:nvSpPr>
      <dsp:spPr>
        <a:xfrm>
          <a:off x="0" y="4594361"/>
          <a:ext cx="6492875" cy="0"/>
        </a:xfrm>
        <a:prstGeom prst="line">
          <a:avLst/>
        </a:prstGeom>
        <a:solidFill>
          <a:schemeClr val="accent2">
            <a:hueOff val="-1378765"/>
            <a:satOff val="-79511"/>
            <a:lumOff val="8174"/>
            <a:alphaOff val="0"/>
          </a:schemeClr>
        </a:solidFill>
        <a:ln w="12700" cap="flat" cmpd="sng" algn="ctr">
          <a:solidFill>
            <a:schemeClr val="accent2">
              <a:hueOff val="-1378765"/>
              <a:satOff val="-79511"/>
              <a:lumOff val="81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EFA4A-82F7-6642-92AB-1CB7D4BB5AF6}">
      <dsp:nvSpPr>
        <dsp:cNvPr id="0" name=""/>
        <dsp:cNvSpPr/>
      </dsp:nvSpPr>
      <dsp:spPr>
        <a:xfrm>
          <a:off x="0" y="4594361"/>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live aid , it was a concert with a lot of people all over the world to get money for a charity.</a:t>
          </a:r>
        </a:p>
      </dsp:txBody>
      <dsp:txXfrm>
        <a:off x="0" y="4594361"/>
        <a:ext cx="6492875" cy="255207"/>
      </dsp:txXfrm>
    </dsp:sp>
    <dsp:sp modelId="{65DFFF21-EA59-644D-ADE1-98E27E15730E}">
      <dsp:nvSpPr>
        <dsp:cNvPr id="0" name=""/>
        <dsp:cNvSpPr/>
      </dsp:nvSpPr>
      <dsp:spPr>
        <a:xfrm>
          <a:off x="0" y="48495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CAAEE-F2A0-5244-8C3D-93B3CFC85E00}">
      <dsp:nvSpPr>
        <dsp:cNvPr id="0" name=""/>
        <dsp:cNvSpPr/>
      </dsp:nvSpPr>
      <dsp:spPr>
        <a:xfrm>
          <a:off x="0" y="4849569"/>
          <a:ext cx="6492875" cy="2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we lived with 6 persons in one house , it was not very different from now but it was furnishes in a retro style. </a:t>
          </a:r>
        </a:p>
      </dsp:txBody>
      <dsp:txXfrm>
        <a:off x="0" y="4849569"/>
        <a:ext cx="6492875" cy="2552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0239-3653-704B-8019-D02E963E0E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7263F4D0-2A1D-2947-920E-E753702D0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877C66DE-54D3-1148-AD9D-5540B96B3E02}"/>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5" name="Footer Placeholder 4">
            <a:extLst>
              <a:ext uri="{FF2B5EF4-FFF2-40B4-BE49-F238E27FC236}">
                <a16:creationId xmlns:a16="http://schemas.microsoft.com/office/drawing/2014/main" xmlns="" id="{0F22282D-A4D4-6E42-BBCA-92FD25CB9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25ED03-B13A-D74A-A869-F42CEE21E663}"/>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70794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9B963-BFF2-344B-8A46-6C61698320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6EFEDE9-C11F-5443-B4F8-2D7466739E40}"/>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60463076-0162-7F47-B316-78DFD6280A1F}"/>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5" name="Footer Placeholder 4">
            <a:extLst>
              <a:ext uri="{FF2B5EF4-FFF2-40B4-BE49-F238E27FC236}">
                <a16:creationId xmlns:a16="http://schemas.microsoft.com/office/drawing/2014/main" xmlns="" id="{1C5CF759-B777-754B-A0C5-048FED6AA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9B581A-2AFC-B644-BA9F-E7B97268E8CB}"/>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362161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809159-498E-B441-BC72-A918239E7F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93D1F75-1D46-E743-AA73-3A29FD4EE0DA}"/>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8E3DF26E-B552-1742-9BC9-4DE560263EEC}"/>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5" name="Footer Placeholder 4">
            <a:extLst>
              <a:ext uri="{FF2B5EF4-FFF2-40B4-BE49-F238E27FC236}">
                <a16:creationId xmlns:a16="http://schemas.microsoft.com/office/drawing/2014/main" xmlns="" id="{D4EC34D3-100A-7A4A-B12B-122BBDD78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4489FC-6C23-DE4A-9C92-D394990EC40C}"/>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138333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C680D-6804-0A49-A8AB-B423BD51C6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DBE8D05-1C68-2147-BC8B-61FA2C3150A4}"/>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F2FC0292-1B9D-AC49-8346-D13201627455}"/>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5" name="Footer Placeholder 4">
            <a:extLst>
              <a:ext uri="{FF2B5EF4-FFF2-40B4-BE49-F238E27FC236}">
                <a16:creationId xmlns:a16="http://schemas.microsoft.com/office/drawing/2014/main" xmlns="" id="{A150320F-212C-C74D-A54F-621B61051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1814D4-FC2F-3E48-B1BD-91DB44203E2B}"/>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343556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2A66D-29BE-5A44-BA55-91BED9F272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A98EE37E-CD50-AB48-A2A4-305F9F6F8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226ED117-3FF5-9F42-B607-8EA69A8000B0}"/>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5" name="Footer Placeholder 4">
            <a:extLst>
              <a:ext uri="{FF2B5EF4-FFF2-40B4-BE49-F238E27FC236}">
                <a16:creationId xmlns:a16="http://schemas.microsoft.com/office/drawing/2014/main" xmlns="" id="{E6DA465E-45A0-864B-9AA8-A6B64AD22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ED7618-3F53-AB46-B420-3BC6FE35AC71}"/>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405937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FE9D7-31B4-4943-953A-0ADAC48D34C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151EA50-C163-C441-AD62-772BFB58684F}"/>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xmlns="" id="{632C6390-EFDB-ED42-AC1F-F213DE47310A}"/>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7780EC6A-01F6-C94D-9E9E-3E28166713B9}"/>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6" name="Footer Placeholder 5">
            <a:extLst>
              <a:ext uri="{FF2B5EF4-FFF2-40B4-BE49-F238E27FC236}">
                <a16:creationId xmlns:a16="http://schemas.microsoft.com/office/drawing/2014/main" xmlns="" id="{8BACF50B-96BF-5140-BAC9-78F732A10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980DAD-C57A-D24B-928C-C5D5D2A54E7F}"/>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185884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436C3-E814-F746-893A-16FA91EFCB9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81D844E-5733-2C41-847C-1166B1BA2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xmlns="" id="{C81898F2-9E52-3D45-A452-4E3CE1DF38F3}"/>
              </a:ext>
            </a:extLst>
          </p:cNvPr>
          <p:cNvSpPr>
            <a:spLocks noGrp="1"/>
          </p:cNvSpPr>
          <p:nvPr>
            <p:ph sz="half" idx="2"/>
          </p:nvPr>
        </p:nvSpPr>
        <p:spPr>
          <a:xfrm>
            <a:off x="839788" y="2505075"/>
            <a:ext cx="5157787"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xmlns="" id="{E4FFA418-6945-B74C-8470-6A1EC6473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xmlns="" id="{8F5851DE-DD49-9D43-9389-C96D7A515154}"/>
              </a:ext>
            </a:extLst>
          </p:cNvPr>
          <p:cNvSpPr>
            <a:spLocks noGrp="1"/>
          </p:cNvSpPr>
          <p:nvPr>
            <p:ph sz="quarter" idx="4"/>
          </p:nvPr>
        </p:nvSpPr>
        <p:spPr>
          <a:xfrm>
            <a:off x="6172200" y="2505075"/>
            <a:ext cx="5183188"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xmlns="" id="{8B6FE65E-0BC7-BA45-BBFE-A7F705D5707C}"/>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8" name="Footer Placeholder 7">
            <a:extLst>
              <a:ext uri="{FF2B5EF4-FFF2-40B4-BE49-F238E27FC236}">
                <a16:creationId xmlns:a16="http://schemas.microsoft.com/office/drawing/2014/main" xmlns="" id="{6FD3979D-63BF-344B-A096-9F49199F6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248F972-BC37-6046-9555-174DAF09B99A}"/>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268881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983A3-2D14-5946-AC72-1B21C828127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A8A74C4F-E788-8D41-8B54-4C29CF7C6C60}"/>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4" name="Footer Placeholder 3">
            <a:extLst>
              <a:ext uri="{FF2B5EF4-FFF2-40B4-BE49-F238E27FC236}">
                <a16:creationId xmlns:a16="http://schemas.microsoft.com/office/drawing/2014/main" xmlns="" id="{D43BCCC0-8EEE-BA4A-9B1D-AB842E69D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5A7E2D-D652-2247-958A-4E30054E62EC}"/>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128734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73C354-4A4A-D34F-A92B-AA2B6D132CB1}"/>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3" name="Footer Placeholder 2">
            <a:extLst>
              <a:ext uri="{FF2B5EF4-FFF2-40B4-BE49-F238E27FC236}">
                <a16:creationId xmlns:a16="http://schemas.microsoft.com/office/drawing/2014/main" xmlns="" id="{E794308C-0B27-E144-81F8-C4D93EF350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7D66B92-2A85-984A-A851-0A8219A91200}"/>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82313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2540C-3A15-014D-9B83-866D9E42A8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46FAADF-9877-DD4E-A62E-B7DCC4569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xmlns="" id="{61797B42-68A4-9648-80CA-0AB8096E6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018DF4E4-8A68-5C4B-985D-4C872012C14F}"/>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6" name="Footer Placeholder 5">
            <a:extLst>
              <a:ext uri="{FF2B5EF4-FFF2-40B4-BE49-F238E27FC236}">
                <a16:creationId xmlns:a16="http://schemas.microsoft.com/office/drawing/2014/main" xmlns="" id="{839859B0-AB48-9749-BA4E-A5F249066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138682-97AD-A343-8D0B-DB6781FFB6A3}"/>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335799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EDB82-7D32-AC41-B6EC-A82D122C1F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9C36B46-4C6B-E140-882E-AAD754081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CA07A65-8D41-8B42-85C2-0ACC40A5F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BFBFB1D2-9770-6C42-B4EF-E6D699178F1D}"/>
              </a:ext>
            </a:extLst>
          </p:cNvPr>
          <p:cNvSpPr>
            <a:spLocks noGrp="1"/>
          </p:cNvSpPr>
          <p:nvPr>
            <p:ph type="dt" sz="half" idx="10"/>
          </p:nvPr>
        </p:nvSpPr>
        <p:spPr/>
        <p:txBody>
          <a:bodyPr/>
          <a:lstStyle/>
          <a:p>
            <a:fld id="{D994BAD2-0B22-1F47-AAEB-83F07E312FD4}" type="datetimeFigureOut">
              <a:rPr lang="en-US" smtClean="0"/>
              <a:t>1/31/19</a:t>
            </a:fld>
            <a:endParaRPr lang="en-US"/>
          </a:p>
        </p:txBody>
      </p:sp>
      <p:sp>
        <p:nvSpPr>
          <p:cNvPr id="6" name="Footer Placeholder 5">
            <a:extLst>
              <a:ext uri="{FF2B5EF4-FFF2-40B4-BE49-F238E27FC236}">
                <a16:creationId xmlns:a16="http://schemas.microsoft.com/office/drawing/2014/main" xmlns="" id="{2EB461F8-3A9D-9A46-AFDC-2F0688CC0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F968CA-6E17-6145-943F-85D99CCD5350}"/>
              </a:ext>
            </a:extLst>
          </p:cNvPr>
          <p:cNvSpPr>
            <a:spLocks noGrp="1"/>
          </p:cNvSpPr>
          <p:nvPr>
            <p:ph type="sldNum" sz="quarter" idx="12"/>
          </p:nvPr>
        </p:nvSpPr>
        <p:spPr/>
        <p:txBody>
          <a:bodyPr/>
          <a:lstStyle/>
          <a:p>
            <a:fld id="{AD943168-918D-4040-B528-63917EA07B72}" type="slidenum">
              <a:rPr lang="en-US" smtClean="0"/>
              <a:t>‹nr.›</a:t>
            </a:fld>
            <a:endParaRPr lang="en-US"/>
          </a:p>
        </p:txBody>
      </p:sp>
    </p:spTree>
    <p:extLst>
      <p:ext uri="{BB962C8B-B14F-4D97-AF65-F5344CB8AC3E}">
        <p14:creationId xmlns:p14="http://schemas.microsoft.com/office/powerpoint/2010/main" val="1523020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26611E-D413-5A4C-9B83-1286CF529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5948C6F-A804-A74A-B809-D640F449B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842A2AD4-55AB-5746-9DF4-27273F71F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4BAD2-0B22-1F47-AAEB-83F07E312FD4}" type="datetimeFigureOut">
              <a:rPr lang="en-US" smtClean="0"/>
              <a:t>1/31/19</a:t>
            </a:fld>
            <a:endParaRPr lang="en-US"/>
          </a:p>
        </p:txBody>
      </p:sp>
      <p:sp>
        <p:nvSpPr>
          <p:cNvPr id="5" name="Footer Placeholder 4">
            <a:extLst>
              <a:ext uri="{FF2B5EF4-FFF2-40B4-BE49-F238E27FC236}">
                <a16:creationId xmlns:a16="http://schemas.microsoft.com/office/drawing/2014/main" xmlns="" id="{AD9FFB32-EA31-6243-8BCA-93C6F7A59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4E200F6-511C-CB42-AE39-3499D8807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43168-918D-4040-B528-63917EA07B72}" type="slidenum">
              <a:rPr lang="en-US" smtClean="0"/>
              <a:t>‹nr.›</a:t>
            </a:fld>
            <a:endParaRPr lang="en-US"/>
          </a:p>
        </p:txBody>
      </p:sp>
    </p:spTree>
    <p:extLst>
      <p:ext uri="{BB962C8B-B14F-4D97-AF65-F5344CB8AC3E}">
        <p14:creationId xmlns:p14="http://schemas.microsoft.com/office/powerpoint/2010/main" val="51563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C019EC0-C95E-7148-BD15-B0350A40B533}"/>
              </a:ext>
            </a:extLst>
          </p:cNvPr>
          <p:cNvSpPr>
            <a:spLocks noGrp="1"/>
          </p:cNvSpPr>
          <p:nvPr>
            <p:ph type="ctrTitle"/>
          </p:nvPr>
        </p:nvSpPr>
        <p:spPr>
          <a:xfrm>
            <a:off x="527538" y="4756638"/>
            <a:ext cx="11139854" cy="930447"/>
          </a:xfrm>
        </p:spPr>
        <p:txBody>
          <a:bodyPr>
            <a:normAutofit/>
          </a:bodyPr>
          <a:lstStyle/>
          <a:p>
            <a:r>
              <a:rPr lang="en-US" sz="5400">
                <a:solidFill>
                  <a:srgbClr val="FFFFFF"/>
                </a:solidFill>
              </a:rPr>
              <a:t>Family Life</a:t>
            </a:r>
          </a:p>
        </p:txBody>
      </p:sp>
      <p:sp>
        <p:nvSpPr>
          <p:cNvPr id="7" name="Subtitle 6">
            <a:extLst>
              <a:ext uri="{FF2B5EF4-FFF2-40B4-BE49-F238E27FC236}">
                <a16:creationId xmlns:a16="http://schemas.microsoft.com/office/drawing/2014/main" xmlns="" id="{6356EAFE-2412-9440-ADAF-E9D07B929FAB}"/>
              </a:ext>
            </a:extLst>
          </p:cNvPr>
          <p:cNvSpPr>
            <a:spLocks noGrp="1"/>
          </p:cNvSpPr>
          <p:nvPr>
            <p:ph type="subTitle" idx="1"/>
          </p:nvPr>
        </p:nvSpPr>
        <p:spPr>
          <a:xfrm>
            <a:off x="1339362" y="5815698"/>
            <a:ext cx="9144000" cy="420001"/>
          </a:xfrm>
        </p:spPr>
        <p:txBody>
          <a:bodyPr>
            <a:normAutofit/>
          </a:bodyPr>
          <a:lstStyle/>
          <a:p>
            <a:r>
              <a:rPr lang="en-US" sz="2000">
                <a:solidFill>
                  <a:srgbClr val="98E1FA"/>
                </a:solidFill>
              </a:rPr>
              <a:t>India project</a:t>
            </a:r>
          </a:p>
        </p:txBody>
      </p:sp>
      <p:pic>
        <p:nvPicPr>
          <p:cNvPr id="4" name="Picture 4">
            <a:extLst>
              <a:ext uri="{FF2B5EF4-FFF2-40B4-BE49-F238E27FC236}">
                <a16:creationId xmlns:a16="http://schemas.microsoft.com/office/drawing/2014/main" xmlns="" id="{3C03CA87-6672-CF4B-88EA-D1F98E53F6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2907" y="307731"/>
            <a:ext cx="5330183" cy="3997637"/>
          </a:xfrm>
          <a:prstGeom prst="rect">
            <a:avLst/>
          </a:prstGeom>
        </p:spPr>
      </p:pic>
      <p:pic>
        <p:nvPicPr>
          <p:cNvPr id="3" name="Picture 4">
            <a:extLst>
              <a:ext uri="{FF2B5EF4-FFF2-40B4-BE49-F238E27FC236}">
                <a16:creationId xmlns:a16="http://schemas.microsoft.com/office/drawing/2014/main" xmlns="" id="{3FFC015E-70FE-274E-927C-4821BA918E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8910" y="307731"/>
            <a:ext cx="5330182" cy="3997637"/>
          </a:xfrm>
          <a:prstGeom prst="rect">
            <a:avLst/>
          </a:prstGeom>
        </p:spPr>
      </p:pic>
      <p:cxnSp>
        <p:nvCxnSpPr>
          <p:cNvPr id="28" name="Straight Connector 27">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41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C3AA9-6868-4143-BE81-878A7383D1F8}"/>
              </a:ext>
            </a:extLst>
          </p:cNvPr>
          <p:cNvSpPr>
            <a:spLocks noGrp="1"/>
          </p:cNvSpPr>
          <p:nvPr>
            <p:ph type="title"/>
          </p:nvPr>
        </p:nvSpPr>
        <p:spPr>
          <a:xfrm>
            <a:off x="760943" y="-2008"/>
            <a:ext cx="5314536" cy="1325563"/>
          </a:xfrm>
        </p:spPr>
        <p:txBody>
          <a:bodyPr>
            <a:normAutofit/>
          </a:bodyPr>
          <a:lstStyle/>
          <a:p>
            <a:r>
              <a:rPr lang="en-US" dirty="0"/>
              <a:t>Interview </a:t>
            </a:r>
            <a:r>
              <a:rPr lang="en-US"/>
              <a:t>Ludisha</a:t>
            </a:r>
          </a:p>
        </p:txBody>
      </p:sp>
      <p:sp>
        <p:nvSpPr>
          <p:cNvPr id="3" name="Content Placeholder 2">
            <a:extLst>
              <a:ext uri="{FF2B5EF4-FFF2-40B4-BE49-F238E27FC236}">
                <a16:creationId xmlns:a16="http://schemas.microsoft.com/office/drawing/2014/main" xmlns="" id="{EC507F47-CE56-AB48-9193-2BC297506E85}"/>
              </a:ext>
            </a:extLst>
          </p:cNvPr>
          <p:cNvSpPr>
            <a:spLocks noGrp="1"/>
          </p:cNvSpPr>
          <p:nvPr>
            <p:ph idx="1"/>
          </p:nvPr>
        </p:nvSpPr>
        <p:spPr>
          <a:xfrm>
            <a:off x="253642" y="1323555"/>
            <a:ext cx="4370446" cy="3375920"/>
          </a:xfrm>
        </p:spPr>
        <p:txBody>
          <a:bodyPr anchor="t">
            <a:noAutofit/>
          </a:bodyPr>
          <a:lstStyle/>
          <a:p>
            <a:r>
              <a:rPr lang="en-US" sz="1200" dirty="0">
                <a:latin typeface="OpenSans-Light"/>
              </a:rPr>
              <a:t>1.In her fathers family there were 7 people. In her mothers family there were 5 people.</a:t>
            </a:r>
          </a:p>
          <a:p>
            <a:r>
              <a:rPr lang="en-US" sz="1200" dirty="0">
                <a:latin typeface="OpenSans-Light"/>
              </a:rPr>
              <a:t>2.Her dad was a metalworker.Her mom was a shop assistant.</a:t>
            </a:r>
          </a:p>
          <a:p>
            <a:r>
              <a:rPr lang="en-US" sz="1200" dirty="0">
                <a:latin typeface="OpenSans-Light"/>
              </a:rPr>
              <a:t>3.They lived in west-dordrecht, </a:t>
            </a:r>
            <a:r>
              <a:rPr lang="en-US" sz="1200" dirty="0" err="1">
                <a:latin typeface="OpenSans-Light"/>
              </a:rPr>
              <a:t>Zuidendijk</a:t>
            </a:r>
            <a:r>
              <a:rPr lang="en-US" sz="1200" dirty="0">
                <a:latin typeface="OpenSans-Light"/>
              </a:rPr>
              <a:t>.</a:t>
            </a:r>
          </a:p>
          <a:p>
            <a:r>
              <a:rPr lang="en-US" sz="1200" dirty="0">
                <a:latin typeface="OpenSans-Light"/>
              </a:rPr>
              <a:t>4. She strongly remembered the Gulf War from 1990 to 1991, because she then </a:t>
            </a:r>
            <a:r>
              <a:rPr lang="en-US" sz="1200" dirty="0" err="1">
                <a:latin typeface="OpenSans-Light"/>
              </a:rPr>
              <a:t>realised</a:t>
            </a:r>
            <a:r>
              <a:rPr lang="en-US" sz="1200" dirty="0">
                <a:latin typeface="OpenSans-Light"/>
              </a:rPr>
              <a:t> that history could repeat itself and that there could be a declared war.</a:t>
            </a:r>
          </a:p>
          <a:p>
            <a:r>
              <a:rPr lang="en-US" sz="1200" dirty="0">
                <a:latin typeface="OpenSans-Light"/>
              </a:rPr>
              <a:t>5.When she went on holiday with here family, she received a certain amount of money and het parents gave her instructions on hoe she should and shouldn’t spend it.</a:t>
            </a:r>
          </a:p>
          <a:p>
            <a:r>
              <a:rPr lang="en-US" sz="1200" dirty="0">
                <a:latin typeface="OpenSans-Light"/>
              </a:rPr>
              <a:t>6.“</a:t>
            </a:r>
            <a:r>
              <a:rPr lang="en-US" sz="1200" dirty="0" err="1">
                <a:latin typeface="OpenSans-Light"/>
              </a:rPr>
              <a:t>Kalmte</a:t>
            </a:r>
            <a:r>
              <a:rPr lang="en-US" sz="1200" dirty="0">
                <a:latin typeface="OpenSans-Light"/>
              </a:rPr>
              <a:t> </a:t>
            </a:r>
            <a:r>
              <a:rPr lang="en-US" sz="1200" dirty="0" err="1">
                <a:latin typeface="OpenSans-Light"/>
              </a:rPr>
              <a:t>kan</a:t>
            </a:r>
            <a:r>
              <a:rPr lang="en-US" sz="1200" dirty="0">
                <a:latin typeface="OpenSans-Light"/>
              </a:rPr>
              <a:t> </a:t>
            </a:r>
            <a:r>
              <a:rPr lang="en-US" sz="1200" dirty="0" err="1">
                <a:latin typeface="OpenSans-Light"/>
              </a:rPr>
              <a:t>je</a:t>
            </a:r>
            <a:r>
              <a:rPr lang="en-US" sz="1200" dirty="0">
                <a:latin typeface="OpenSans-Light"/>
              </a:rPr>
              <a:t> redden.”Which means that  being calm can safe you, meaning in certain situations you have to be calm rather than worrying about it.</a:t>
            </a:r>
          </a:p>
          <a:p>
            <a:r>
              <a:rPr lang="en-US" sz="1200" dirty="0">
                <a:latin typeface="OpenSans-Light"/>
              </a:rPr>
              <a:t>7.No, her family was quite modern in these topics. They were told that men and women were equal. There wasn’t really a difference between the ways of raising boys and girls.</a:t>
            </a:r>
          </a:p>
          <a:p>
            <a:r>
              <a:rPr lang="en-US" sz="1200" dirty="0">
                <a:latin typeface="OpenSans-Light"/>
              </a:rPr>
              <a:t>8.That there was a lot of freedom in their family in terms of thinking and doing, yet they did know how to respect others.</a:t>
            </a:r>
          </a:p>
          <a:p>
            <a:r>
              <a:rPr lang="en-US" sz="1200" dirty="0">
                <a:latin typeface="OpenSans-Light"/>
              </a:rPr>
              <a:t>9.Her mom died when she was five year old  because of cancer. She  got a lot of support from all of her family members.</a:t>
            </a:r>
          </a:p>
          <a:p>
            <a:r>
              <a:rPr lang="en-US" sz="1200" dirty="0">
                <a:latin typeface="OpenSans-Light"/>
              </a:rPr>
              <a:t>10.Yes, she misses the being together in families. That joined families used to be together all the time, not just on special occasions.</a:t>
            </a:r>
            <a:endParaRPr lang="en-US" sz="1200" dirty="0"/>
          </a:p>
        </p:txBody>
      </p:sp>
      <p:sp>
        <p:nvSpPr>
          <p:cNvPr id="9" name="Freeform: Shape 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xmlns="" id="{8AB9B030-3E61-E14D-B58A-9608DA4A11A7}"/>
              </a:ext>
            </a:extLst>
          </p:cNvPr>
          <p:cNvPicPr>
            <a:picLocks noChangeAspect="1"/>
          </p:cNvPicPr>
          <p:nvPr/>
        </p:nvPicPr>
        <p:blipFill rotWithShape="1">
          <a:blip r:embed="rId2">
            <a:extLst>
              <a:ext uri="{28A0092B-C50C-407E-A947-70E740481C1C}">
                <a14:useLocalDpi xmlns:a14="http://schemas.microsoft.com/office/drawing/2010/main"/>
              </a:ext>
            </a:extLst>
          </a:blip>
          <a:srcRect l="154" r="27673" b="1"/>
          <a:stretch/>
        </p:blipFill>
        <p:spPr>
          <a:xfrm>
            <a:off x="6750141" y="183330"/>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5" name="Picture 5">
            <a:extLst>
              <a:ext uri="{FF2B5EF4-FFF2-40B4-BE49-F238E27FC236}">
                <a16:creationId xmlns:a16="http://schemas.microsoft.com/office/drawing/2014/main" xmlns="" id="{5FB71B65-40F2-AF4E-B90B-01AF54821C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8910" y="3755191"/>
            <a:ext cx="2016942" cy="2723538"/>
          </a:xfrm>
          <a:prstGeom prst="rect">
            <a:avLst/>
          </a:prstGeom>
        </p:spPr>
      </p:pic>
    </p:spTree>
    <p:extLst>
      <p:ext uri="{BB962C8B-B14F-4D97-AF65-F5344CB8AC3E}">
        <p14:creationId xmlns:p14="http://schemas.microsoft.com/office/powerpoint/2010/main" val="28405784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977D0CE-8E03-5E4C-ADD8-A55120096966}"/>
              </a:ext>
            </a:extLst>
          </p:cNvPr>
          <p:cNvSpPr>
            <a:spLocks noGrp="1"/>
          </p:cNvSpPr>
          <p:nvPr>
            <p:ph type="title"/>
          </p:nvPr>
        </p:nvSpPr>
        <p:spPr>
          <a:xfrm>
            <a:off x="586832" y="1044184"/>
            <a:ext cx="3669161" cy="2760098"/>
          </a:xfrm>
        </p:spPr>
        <p:txBody>
          <a:bodyPr>
            <a:normAutofit/>
          </a:bodyPr>
          <a:lstStyle/>
          <a:p>
            <a:r>
              <a:rPr lang="nl-NL">
                <a:solidFill>
                  <a:srgbClr val="FFFFFF"/>
                </a:solidFill>
              </a:rPr>
              <a:t>Compariso</a:t>
            </a:r>
            <a:r>
              <a:rPr lang="en-US">
                <a:solidFill>
                  <a:srgbClr val="FFFFFF"/>
                </a:solidFill>
              </a:rPr>
              <a:t>n </a:t>
            </a:r>
            <a:r>
              <a:rPr lang="nl-NL">
                <a:solidFill>
                  <a:srgbClr val="FFFFFF"/>
                </a:solidFill>
              </a:rPr>
              <a:t> (interviews</a:t>
            </a:r>
            <a:r>
              <a:rPr lang="en-US">
                <a:solidFill>
                  <a:srgbClr val="FFFFFF"/>
                </a:solidFill>
              </a:rPr>
              <a:t>)</a:t>
            </a:r>
          </a:p>
        </p:txBody>
      </p:sp>
      <p:sp>
        <p:nvSpPr>
          <p:cNvPr id="3" name="Content Placeholder 2">
            <a:extLst>
              <a:ext uri="{FF2B5EF4-FFF2-40B4-BE49-F238E27FC236}">
                <a16:creationId xmlns:a16="http://schemas.microsoft.com/office/drawing/2014/main" xmlns="" id="{EFCEE04F-F874-FD4E-A4AB-DCC153E08EF6}"/>
              </a:ext>
            </a:extLst>
          </p:cNvPr>
          <p:cNvSpPr>
            <a:spLocks noGrp="1"/>
          </p:cNvSpPr>
          <p:nvPr>
            <p:ph idx="1"/>
          </p:nvPr>
        </p:nvSpPr>
        <p:spPr>
          <a:xfrm>
            <a:off x="6090574" y="801866"/>
            <a:ext cx="5306084" cy="5230634"/>
          </a:xfrm>
        </p:spPr>
        <p:txBody>
          <a:bodyPr anchor="ctr">
            <a:normAutofit/>
          </a:bodyPr>
          <a:lstStyle/>
          <a:p>
            <a:r>
              <a:rPr lang="en-US" sz="1000" dirty="0">
                <a:solidFill>
                  <a:srgbClr val="000000"/>
                </a:solidFill>
                <a:latin typeface="OpenSans-Light"/>
              </a:rPr>
              <a:t>Comparison Question 1: how many people were there in your family ? </a:t>
            </a:r>
          </a:p>
          <a:p>
            <a:r>
              <a:rPr lang="en-US" sz="1000" dirty="0">
                <a:solidFill>
                  <a:srgbClr val="000000"/>
                </a:solidFill>
                <a:latin typeface="OpenSans-Light"/>
              </a:rPr>
              <a:t>Our grandparents lived in a house with about 6 people average. Compared to how our parents families and our families that is pretty big, because that average is about for so you see that the families got smaller. You also notice that most grandparents didn’t know exactly how many people there were in their whole family, because there were too much.</a:t>
            </a:r>
          </a:p>
          <a:p>
            <a:r>
              <a:rPr lang="en-US" sz="1000" dirty="0">
                <a:solidFill>
                  <a:srgbClr val="000000"/>
                </a:solidFill>
                <a:latin typeface="OpenSans-Light"/>
              </a:rPr>
              <a:t> Question 2: what kind of job do your parents have?</a:t>
            </a:r>
          </a:p>
          <a:p>
            <a:r>
              <a:rPr lang="en-US" sz="1000" dirty="0">
                <a:solidFill>
                  <a:srgbClr val="000000"/>
                </a:solidFill>
                <a:latin typeface="OpenSans-Light"/>
              </a:rPr>
              <a:t>All our grandfathers did have jobs. Some worked on a ship and others just in town. The grandmothers were mostly housewives. They sometimes did have small jobs like needle art. In the next generation, so our grandparents it was still a bit the same. The men worked and the women were still housewives. Only 1 grandma started working when her two children were old enough to take care of themselves. Nowadays men and women have jobs.</a:t>
            </a:r>
          </a:p>
          <a:p>
            <a:r>
              <a:rPr lang="en-US" sz="1000" dirty="0">
                <a:solidFill>
                  <a:srgbClr val="000000"/>
                </a:solidFill>
                <a:latin typeface="OpenSans-Light"/>
              </a:rPr>
              <a:t>Question 3: what kind of fun things did/ do you do with your parents?</a:t>
            </a:r>
          </a:p>
          <a:p>
            <a:r>
              <a:rPr lang="en-US" sz="1000" dirty="0">
                <a:solidFill>
                  <a:srgbClr val="000000"/>
                </a:solidFill>
                <a:latin typeface="OpenSans-Light"/>
              </a:rPr>
              <a:t>We noticed that our grandparents didn’t do a lot of fun stuff with their family because there was just not enough money to be able to do that. They sometimes did go on a vacation but not as often as we do now. Our parents on the other side did do fun stuff with their family quite often. For example going on a vacation. We go on a vacation once a year or more and do other fun things like visiting a theme park. </a:t>
            </a:r>
          </a:p>
          <a:p>
            <a:r>
              <a:rPr lang="en-US" sz="1000" dirty="0">
                <a:solidFill>
                  <a:srgbClr val="000000"/>
                </a:solidFill>
                <a:latin typeface="OpenSans-Light"/>
              </a:rPr>
              <a:t>Question 4: what is one life lesson thought by your family?</a:t>
            </a:r>
          </a:p>
          <a:p>
            <a:r>
              <a:rPr lang="en-US" sz="1000" dirty="0">
                <a:solidFill>
                  <a:srgbClr val="000000"/>
                </a:solidFill>
                <a:latin typeface="OpenSans-Light"/>
              </a:rPr>
              <a:t>We think this is the same for everyone in every generation. Just to be respectful and kind to others. </a:t>
            </a:r>
          </a:p>
          <a:p>
            <a:r>
              <a:rPr lang="en-US" sz="1000" dirty="0">
                <a:solidFill>
                  <a:srgbClr val="000000"/>
                </a:solidFill>
                <a:latin typeface="OpenSans-Light"/>
              </a:rPr>
              <a:t>Question 5: did you sometimes have to help your parents?</a:t>
            </a:r>
          </a:p>
          <a:p>
            <a:r>
              <a:rPr lang="en-US" sz="1000" dirty="0">
                <a:solidFill>
                  <a:srgbClr val="000000"/>
                </a:solidFill>
                <a:latin typeface="OpenSans-Light"/>
              </a:rPr>
              <a:t>We sometimes help our parents in the household, so small things like putting the garbage outside or doing some forgotten grocery shopping. Our parents did sort of the same. But our grandparents did help more in the household.</a:t>
            </a:r>
            <a:endParaRPr lang="en-US" sz="1000" dirty="0">
              <a:solidFill>
                <a:srgbClr val="000000"/>
              </a:solidFill>
            </a:endParaRPr>
          </a:p>
        </p:txBody>
      </p:sp>
      <p:pic>
        <p:nvPicPr>
          <p:cNvPr id="4" name="Picture 4">
            <a:extLst>
              <a:ext uri="{FF2B5EF4-FFF2-40B4-BE49-F238E27FC236}">
                <a16:creationId xmlns:a16="http://schemas.microsoft.com/office/drawing/2014/main" xmlns="" id="{6A51AE26-1497-3141-BE03-C8AA6D7AD0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342" y="3515141"/>
            <a:ext cx="2578570" cy="2251951"/>
          </a:xfrm>
          <a:prstGeom prst="rect">
            <a:avLst/>
          </a:prstGeom>
        </p:spPr>
      </p:pic>
    </p:spTree>
    <p:extLst>
      <p:ext uri="{BB962C8B-B14F-4D97-AF65-F5344CB8AC3E}">
        <p14:creationId xmlns:p14="http://schemas.microsoft.com/office/powerpoint/2010/main" val="325463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509C8D58-2EF7-594F-AFC6-08E3EC173C4C}"/>
              </a:ext>
            </a:extLst>
          </p:cNvPr>
          <p:cNvPicPr>
            <a:picLocks noChangeAspect="1"/>
          </p:cNvPicPr>
          <p:nvPr/>
        </p:nvPicPr>
        <p:blipFill rotWithShape="1">
          <a:blip r:embed="rId2">
            <a:alphaModFix amt="35000"/>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2" name="Title 1">
            <a:extLst>
              <a:ext uri="{FF2B5EF4-FFF2-40B4-BE49-F238E27FC236}">
                <a16:creationId xmlns:a16="http://schemas.microsoft.com/office/drawing/2014/main" xmlns="" id="{EEE7DF80-911E-A44F-A4F7-E7091B4BD805}"/>
              </a:ext>
            </a:extLst>
          </p:cNvPr>
          <p:cNvSpPr>
            <a:spLocks noGrp="1"/>
          </p:cNvSpPr>
          <p:nvPr>
            <p:ph type="title"/>
          </p:nvPr>
        </p:nvSpPr>
        <p:spPr>
          <a:xfrm>
            <a:off x="838200" y="365125"/>
            <a:ext cx="10515600" cy="1325563"/>
          </a:xfrm>
        </p:spPr>
        <p:txBody>
          <a:bodyPr>
            <a:normAutofit/>
          </a:bodyPr>
          <a:lstStyle/>
          <a:p>
            <a:r>
              <a:rPr lang="en-US">
                <a:solidFill>
                  <a:srgbClr val="FFFFFF"/>
                </a:solidFill>
              </a:rPr>
              <a:t>Comparison Video conference </a:t>
            </a:r>
          </a:p>
        </p:txBody>
      </p:sp>
      <p:sp>
        <p:nvSpPr>
          <p:cNvPr id="3" name="Content Placeholder 2">
            <a:extLst>
              <a:ext uri="{FF2B5EF4-FFF2-40B4-BE49-F238E27FC236}">
                <a16:creationId xmlns:a16="http://schemas.microsoft.com/office/drawing/2014/main" xmlns="" id="{59DAB5FD-2DC0-F045-BC89-838ABADC5EE1}"/>
              </a:ext>
            </a:extLst>
          </p:cNvPr>
          <p:cNvSpPr>
            <a:spLocks noGrp="1"/>
          </p:cNvSpPr>
          <p:nvPr>
            <p:ph idx="1"/>
          </p:nvPr>
        </p:nvSpPr>
        <p:spPr>
          <a:xfrm>
            <a:off x="807962" y="2324553"/>
            <a:ext cx="10515600" cy="4351338"/>
          </a:xfrm>
        </p:spPr>
        <p:txBody>
          <a:bodyPr>
            <a:normAutofit/>
          </a:bodyPr>
          <a:lstStyle/>
          <a:p>
            <a:r>
              <a:rPr lang="en-US" sz="1500" dirty="0">
                <a:solidFill>
                  <a:srgbClr val="FFFFFF"/>
                </a:solidFill>
                <a:latin typeface="OpenSans-Light"/>
              </a:rPr>
              <a:t>Comparison Video Conference</a:t>
            </a:r>
          </a:p>
          <a:p>
            <a:r>
              <a:rPr lang="en-US" sz="1500" dirty="0">
                <a:solidFill>
                  <a:srgbClr val="FFFFFF"/>
                </a:solidFill>
                <a:latin typeface="OpenSans-Light"/>
              </a:rPr>
              <a:t> 1.What kind of work do your parents do? Answer: Business man</a:t>
            </a:r>
          </a:p>
          <a:p>
            <a:r>
              <a:rPr lang="en-US" sz="1500" dirty="0">
                <a:solidFill>
                  <a:srgbClr val="FFFFFF"/>
                </a:solidFill>
                <a:latin typeface="OpenSans-Light"/>
              </a:rPr>
              <a:t>2.Do you have to help with their work? Answer: Not really</a:t>
            </a:r>
          </a:p>
          <a:p>
            <a:r>
              <a:rPr lang="en-US" sz="1500" dirty="0">
                <a:solidFill>
                  <a:srgbClr val="FFFFFF"/>
                </a:solidFill>
                <a:latin typeface="OpenSans-Light"/>
              </a:rPr>
              <a:t>3.With how many people do you live in a house? Answer: 4/5 nuclear, joined 15</a:t>
            </a:r>
          </a:p>
          <a:p>
            <a:r>
              <a:rPr lang="en-US" sz="1500" dirty="0">
                <a:solidFill>
                  <a:srgbClr val="FFFFFF"/>
                </a:solidFill>
                <a:latin typeface="OpenSans-Light"/>
              </a:rPr>
              <a:t>4.What kind of fun things do you do with your family? Answer: We go to a movie/to the beach</a:t>
            </a:r>
          </a:p>
          <a:p>
            <a:r>
              <a:rPr lang="en-US" sz="1500" dirty="0">
                <a:solidFill>
                  <a:srgbClr val="FFFFFF"/>
                </a:solidFill>
                <a:latin typeface="OpenSans-Light"/>
              </a:rPr>
              <a:t>5.What is one life lesson taught by your parents? Answer: Be kind, honest and polite</a:t>
            </a:r>
          </a:p>
          <a:p>
            <a:r>
              <a:rPr lang="en-US" sz="1500" dirty="0">
                <a:solidFill>
                  <a:srgbClr val="FFFFFF"/>
                </a:solidFill>
                <a:latin typeface="OpenSans-Light"/>
              </a:rPr>
              <a:t>6.What kind of work did your grandparents do? Answer: A business man</a:t>
            </a:r>
          </a:p>
          <a:p>
            <a:r>
              <a:rPr lang="en-US" sz="1500" dirty="0">
                <a:solidFill>
                  <a:srgbClr val="FFFFFF"/>
                </a:solidFill>
                <a:latin typeface="OpenSans-Light"/>
              </a:rPr>
              <a:t>The connection wasn’t really good. The students often asked if we could repeat the question, because the sound wasn’t clear. In Some things they were kind of the same like the fun things we do. The parents also say to their kids that they have to be kind, polite and  I think that our parents also are trying. Their answers weren’t really different from ours.</a:t>
            </a:r>
          </a:p>
          <a:p>
            <a:r>
              <a:rPr lang="en-US" sz="1500" dirty="0">
                <a:solidFill>
                  <a:srgbClr val="FFFFFF"/>
                </a:solidFill>
                <a:latin typeface="OpenSans-Light"/>
              </a:rPr>
              <a:t> They mostly live with 4/5 people in one house and you can see it in the Netherlands too. Not as often, but there are big families in the Netherlands. We didn’t really expect that their parents were business men because it seems like India is quite a poor country, however we don't really know in what sector the business is in, so it could be anything. In the Netherlands we don't usually have a really big family so we have quite a good bond but it can differ per family. They said that when they do nice things they usually go to the beach and to the cinema so they do quite the same things.</a:t>
            </a:r>
            <a:endParaRPr lang="en-US" sz="1500" dirty="0">
              <a:solidFill>
                <a:srgbClr val="FFFFFF"/>
              </a:solidFill>
            </a:endParaRPr>
          </a:p>
        </p:txBody>
      </p:sp>
    </p:spTree>
    <p:extLst>
      <p:ext uri="{BB962C8B-B14F-4D97-AF65-F5344CB8AC3E}">
        <p14:creationId xmlns:p14="http://schemas.microsoft.com/office/powerpoint/2010/main" val="16216980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1242C-73F0-1C48-8BB2-CC3B2B7C3D74}"/>
              </a:ext>
            </a:extLst>
          </p:cNvPr>
          <p:cNvSpPr>
            <a:spLocks noGrp="1"/>
          </p:cNvSpPr>
          <p:nvPr>
            <p:ph type="title"/>
          </p:nvPr>
        </p:nvSpPr>
        <p:spPr>
          <a:xfrm>
            <a:off x="1514292" y="513612"/>
            <a:ext cx="9894133" cy="1031216"/>
          </a:xfrm>
        </p:spPr>
        <p:txBody>
          <a:bodyPr anchor="b">
            <a:normAutofit/>
          </a:bodyPr>
          <a:lstStyle/>
          <a:p>
            <a:r>
              <a:rPr lang="en-US" dirty="0"/>
              <a:t>Conclusion</a:t>
            </a:r>
          </a:p>
        </p:txBody>
      </p:sp>
      <p:pic>
        <p:nvPicPr>
          <p:cNvPr id="4" name="Picture 4">
            <a:extLst>
              <a:ext uri="{FF2B5EF4-FFF2-40B4-BE49-F238E27FC236}">
                <a16:creationId xmlns:a16="http://schemas.microsoft.com/office/drawing/2014/main" xmlns="" id="{D68A915F-05EF-B24D-894E-9261B97C0E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14293" y="2636112"/>
            <a:ext cx="5069382" cy="2661425"/>
          </a:xfrm>
          <a:prstGeom prst="rect">
            <a:avLst/>
          </a:prstGeom>
        </p:spPr>
      </p:pic>
      <p:sp>
        <p:nvSpPr>
          <p:cNvPr id="9" name="Freeform: Shape 8">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2086EBD1-44E1-3E48-BA07-2D39B1C59877}"/>
              </a:ext>
            </a:extLst>
          </p:cNvPr>
          <p:cNvSpPr>
            <a:spLocks noGrp="1"/>
          </p:cNvSpPr>
          <p:nvPr>
            <p:ph idx="1"/>
          </p:nvPr>
        </p:nvSpPr>
        <p:spPr>
          <a:xfrm>
            <a:off x="7781373" y="2279151"/>
            <a:ext cx="3627063" cy="3387145"/>
          </a:xfrm>
        </p:spPr>
        <p:txBody>
          <a:bodyPr anchor="ctr">
            <a:normAutofit fontScale="92500" lnSpcReduction="10000"/>
          </a:bodyPr>
          <a:lstStyle/>
          <a:p>
            <a:r>
              <a:rPr lang="en-US" sz="1500" dirty="0"/>
              <a:t>The difference between the two countries is huge, but in a couple of years they will be in the same stage as we are now. </a:t>
            </a:r>
          </a:p>
          <a:p>
            <a:r>
              <a:rPr lang="en-US" sz="1500" dirty="0"/>
              <a:t>The Indian students didn’t give clear answers and the connection wasn’t good. We could understand them after thinking about their answers a few times. They said their parents and grandparents were business men. We don’t exactly know what they meant with it. They can be an owner of a small shop in the city or they can be business men like we see them (with a big office in a city). </a:t>
            </a:r>
          </a:p>
          <a:p>
            <a:r>
              <a:rPr lang="en-US" sz="1500" dirty="0"/>
              <a:t>The 2  perspectives are really different from each other and that’s why this was a fun and interesting project/experiment. </a:t>
            </a:r>
          </a:p>
        </p:txBody>
      </p:sp>
    </p:spTree>
    <p:extLst>
      <p:ext uri="{BB962C8B-B14F-4D97-AF65-F5344CB8AC3E}">
        <p14:creationId xmlns:p14="http://schemas.microsoft.com/office/powerpoint/2010/main" val="371182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F7C047-EE03-6D49-BE73-A5CA8A45A07B}"/>
              </a:ext>
            </a:extLst>
          </p:cNvPr>
          <p:cNvSpPr>
            <a:spLocks noGrp="1"/>
          </p:cNvSpPr>
          <p:nvPr>
            <p:ph type="title"/>
          </p:nvPr>
        </p:nvSpPr>
        <p:spPr>
          <a:xfrm>
            <a:off x="838200" y="365125"/>
            <a:ext cx="10515600" cy="1325563"/>
          </a:xfrm>
        </p:spPr>
        <p:txBody>
          <a:bodyPr>
            <a:normAutofit/>
          </a:bodyPr>
          <a:lstStyle/>
          <a:p>
            <a:r>
              <a:rPr lang="en-US" dirty="0"/>
              <a:t>Reflection</a:t>
            </a:r>
          </a:p>
        </p:txBody>
      </p:sp>
      <p:sp>
        <p:nvSpPr>
          <p:cNvPr id="3" name="Content Placeholder 2">
            <a:extLst>
              <a:ext uri="{FF2B5EF4-FFF2-40B4-BE49-F238E27FC236}">
                <a16:creationId xmlns:a16="http://schemas.microsoft.com/office/drawing/2014/main" xmlns="" id="{4DBBE8EE-C741-314A-A254-16445EFB68E1}"/>
              </a:ext>
            </a:extLst>
          </p:cNvPr>
          <p:cNvSpPr>
            <a:spLocks noGrp="1"/>
          </p:cNvSpPr>
          <p:nvPr>
            <p:ph idx="1"/>
          </p:nvPr>
        </p:nvSpPr>
        <p:spPr>
          <a:xfrm>
            <a:off x="838200" y="1825625"/>
            <a:ext cx="3797807" cy="4351338"/>
          </a:xfrm>
        </p:spPr>
        <p:txBody>
          <a:bodyPr>
            <a:normAutofit/>
          </a:bodyPr>
          <a:lstStyle/>
          <a:p>
            <a:endParaRPr lang="en-US" sz="1700">
              <a:latin typeface="TimesNewRomanPSMT"/>
            </a:endParaRPr>
          </a:p>
          <a:p>
            <a:r>
              <a:rPr lang="en-US" sz="1700">
                <a:latin typeface="TimesNewRomanPSMT"/>
              </a:rPr>
              <a:t>The collaboration between the people in our group was really well organized.We divided the tasks equally, everyone participated and finished their own tasks on time. However we could have worked faster, so that we would have had more time for improvement. We all have gained more general knowledge about India, for example about the history, the current caste system, the different religions, the economy, etc.</a:t>
            </a:r>
          </a:p>
          <a:p>
            <a:r>
              <a:rPr lang="en-US" sz="1700">
                <a:latin typeface="TimesNewRomanPSMT"/>
              </a:rPr>
              <a:t>Overall this was a great cooperation, we all gained lots of knowledge and we found it very interesting talking to Indian students.</a:t>
            </a:r>
            <a:endParaRPr lang="en-US" sz="1700"/>
          </a:p>
        </p:txBody>
      </p:sp>
      <p:pic>
        <p:nvPicPr>
          <p:cNvPr id="4" name="Picture 4">
            <a:extLst>
              <a:ext uri="{FF2B5EF4-FFF2-40B4-BE49-F238E27FC236}">
                <a16:creationId xmlns:a16="http://schemas.microsoft.com/office/drawing/2014/main" xmlns="" id="{26AE5783-FF71-744F-A54A-22F7573DBADE}"/>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5120640" y="1904281"/>
            <a:ext cx="6233160" cy="4272681"/>
          </a:xfrm>
          <a:prstGeom prst="rect">
            <a:avLst/>
          </a:prstGeom>
        </p:spPr>
      </p:pic>
    </p:spTree>
    <p:extLst>
      <p:ext uri="{BB962C8B-B14F-4D97-AF65-F5344CB8AC3E}">
        <p14:creationId xmlns:p14="http://schemas.microsoft.com/office/powerpoint/2010/main" val="217121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F88C0-57BB-5D4C-9F71-E6F1CADAEA9F}"/>
              </a:ext>
            </a:extLst>
          </p:cNvPr>
          <p:cNvSpPr>
            <a:spLocks noGrp="1"/>
          </p:cNvSpPr>
          <p:nvPr>
            <p:ph type="title"/>
          </p:nvPr>
        </p:nvSpPr>
        <p:spPr>
          <a:xfrm>
            <a:off x="1514292" y="513612"/>
            <a:ext cx="9894133" cy="1031216"/>
          </a:xfrm>
        </p:spPr>
        <p:txBody>
          <a:bodyPr anchor="b">
            <a:normAutofit/>
          </a:bodyPr>
          <a:lstStyle/>
          <a:p>
            <a:r>
              <a:rPr lang="en-US" dirty="0"/>
              <a:t>Index</a:t>
            </a:r>
          </a:p>
        </p:txBody>
      </p:sp>
      <p:pic>
        <p:nvPicPr>
          <p:cNvPr id="4" name="Picture 4">
            <a:extLst>
              <a:ext uri="{FF2B5EF4-FFF2-40B4-BE49-F238E27FC236}">
                <a16:creationId xmlns:a16="http://schemas.microsoft.com/office/drawing/2014/main" xmlns="" id="{382C1B13-E447-7844-8C13-41B2876BAA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8101" y="2589086"/>
            <a:ext cx="3627063" cy="2729365"/>
          </a:xfrm>
          <a:prstGeom prst="rect">
            <a:avLst/>
          </a:prstGeom>
        </p:spPr>
      </p:pic>
      <p:sp>
        <p:nvSpPr>
          <p:cNvPr id="9" name="Freeform: Shape 8">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65B5BCA6-345A-5B47-A6DC-49E38A0B92D0}"/>
              </a:ext>
            </a:extLst>
          </p:cNvPr>
          <p:cNvSpPr>
            <a:spLocks noGrp="1"/>
          </p:cNvSpPr>
          <p:nvPr>
            <p:ph idx="1"/>
          </p:nvPr>
        </p:nvSpPr>
        <p:spPr>
          <a:xfrm>
            <a:off x="7682885" y="2663540"/>
            <a:ext cx="3627063" cy="3387145"/>
          </a:xfrm>
        </p:spPr>
        <p:txBody>
          <a:bodyPr anchor="ctr">
            <a:normAutofit/>
          </a:bodyPr>
          <a:lstStyle/>
          <a:p>
            <a:r>
              <a:rPr lang="en-US" sz="2000" dirty="0"/>
              <a:t>Introductions (check </a:t>
            </a:r>
            <a:r>
              <a:rPr lang="en-US" sz="2000" dirty="0" err="1"/>
              <a:t>Weebly</a:t>
            </a:r>
            <a:r>
              <a:rPr lang="en-US" sz="2000" dirty="0"/>
              <a:t>)</a:t>
            </a:r>
          </a:p>
          <a:p>
            <a:r>
              <a:rPr lang="en-US" sz="2000" dirty="0"/>
              <a:t>Interviews</a:t>
            </a:r>
          </a:p>
          <a:p>
            <a:r>
              <a:rPr lang="en-US" sz="2000" dirty="0"/>
              <a:t>Comparison (our interviews)</a:t>
            </a:r>
          </a:p>
          <a:p>
            <a:r>
              <a:rPr lang="en-US" sz="2000" dirty="0"/>
              <a:t>Comparison (video conference)</a:t>
            </a:r>
            <a:endParaRPr lang="nl-NL" sz="2000" dirty="0"/>
          </a:p>
          <a:p>
            <a:r>
              <a:rPr lang="nl-NL" sz="2000" dirty="0" err="1"/>
              <a:t>Conclusion</a:t>
            </a:r>
            <a:endParaRPr lang="en-US" sz="2000" dirty="0"/>
          </a:p>
          <a:p>
            <a:r>
              <a:rPr lang="en-US" sz="2000" dirty="0"/>
              <a:t>Reflection</a:t>
            </a:r>
          </a:p>
        </p:txBody>
      </p:sp>
    </p:spTree>
    <p:extLst>
      <p:ext uri="{BB962C8B-B14F-4D97-AF65-F5344CB8AC3E}">
        <p14:creationId xmlns:p14="http://schemas.microsoft.com/office/powerpoint/2010/main" val="360933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AAB156-A246-2D40-9FD1-236CFB912042}"/>
              </a:ext>
            </a:extLst>
          </p:cNvPr>
          <p:cNvSpPr>
            <a:spLocks noGrp="1"/>
          </p:cNvSpPr>
          <p:nvPr>
            <p:ph type="title"/>
          </p:nvPr>
        </p:nvSpPr>
        <p:spPr>
          <a:xfrm>
            <a:off x="608647" y="144963"/>
            <a:ext cx="3494362" cy="4930246"/>
          </a:xfrm>
        </p:spPr>
        <p:txBody>
          <a:bodyPr>
            <a:normAutofit/>
          </a:bodyPr>
          <a:lstStyle/>
          <a:p>
            <a:pPr algn="r"/>
            <a:r>
              <a:rPr lang="en-US" sz="4100">
                <a:solidFill>
                  <a:schemeClr val="accent1"/>
                </a:solidFill>
              </a:rPr>
              <a:t>Interview Indy (grandparents)</a:t>
            </a:r>
          </a:p>
        </p:txBody>
      </p:sp>
      <p:cxnSp>
        <p:nvCxnSpPr>
          <p:cNvPr id="18" name="Straight Connector 17">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xmlns="" id="{74736716-4F5D-E74B-B047-CC28CA17291D}"/>
              </a:ext>
            </a:extLst>
          </p:cNvPr>
          <p:cNvSpPr>
            <a:spLocks noGrp="1"/>
          </p:cNvSpPr>
          <p:nvPr>
            <p:ph idx="1"/>
          </p:nvPr>
        </p:nvSpPr>
        <p:spPr>
          <a:xfrm>
            <a:off x="6477572" y="1147337"/>
            <a:ext cx="5018913" cy="5356707"/>
          </a:xfrm>
        </p:spPr>
        <p:txBody>
          <a:bodyPr anchor="ctr">
            <a:noAutofit/>
          </a:bodyPr>
          <a:lstStyle/>
          <a:p>
            <a:r>
              <a:rPr lang="en-US" sz="1200" dirty="0">
                <a:latin typeface="OpenSans-Light"/>
              </a:rPr>
              <a:t>1.How old are you?</a:t>
            </a:r>
          </a:p>
          <a:p>
            <a:r>
              <a:rPr lang="en-US" sz="1200" dirty="0">
                <a:latin typeface="OpenSans-Light"/>
              </a:rPr>
              <a:t>2.Where do you come from?</a:t>
            </a:r>
          </a:p>
          <a:p>
            <a:r>
              <a:rPr lang="en-US" sz="1200" dirty="0">
                <a:latin typeface="OpenSans-Light"/>
              </a:rPr>
              <a:t>3.Did you have a great family?</a:t>
            </a:r>
          </a:p>
          <a:p>
            <a:r>
              <a:rPr lang="en-US" sz="1200" dirty="0">
                <a:latin typeface="OpenSans-Light"/>
              </a:rPr>
              <a:t>4.Did you have a good connection with your family?</a:t>
            </a:r>
          </a:p>
          <a:p>
            <a:r>
              <a:rPr lang="en-US" sz="1200" dirty="0">
                <a:latin typeface="OpenSans-Light"/>
              </a:rPr>
              <a:t>5.Did you do fun things with your family?</a:t>
            </a:r>
          </a:p>
          <a:p>
            <a:r>
              <a:rPr lang="en-US" sz="1200" dirty="0">
                <a:latin typeface="OpenSans-Light"/>
              </a:rPr>
              <a:t>6.What kind of job did your parents do?</a:t>
            </a:r>
          </a:p>
          <a:p>
            <a:r>
              <a:rPr lang="en-US" sz="1200" dirty="0">
                <a:latin typeface="OpenSans-Light"/>
              </a:rPr>
              <a:t>7.Do you think you are raised well?</a:t>
            </a:r>
          </a:p>
          <a:p>
            <a:r>
              <a:rPr lang="en-US" sz="1200" dirty="0">
                <a:latin typeface="OpenSans-Light"/>
              </a:rPr>
              <a:t>8.Do you remember a historic event that happened in India or Europe       when you were aged 12 to 16?</a:t>
            </a:r>
          </a:p>
          <a:p>
            <a:r>
              <a:rPr lang="en-US" sz="1200" dirty="0">
                <a:latin typeface="OpenSans-Light"/>
              </a:rPr>
              <a:t>9.What did your house look like?</a:t>
            </a:r>
          </a:p>
          <a:p>
            <a:r>
              <a:rPr lang="en-US" sz="1200" dirty="0">
                <a:latin typeface="OpenSans-Light"/>
              </a:rPr>
              <a:t>10. With how many people did you live in the house?</a:t>
            </a:r>
          </a:p>
          <a:p>
            <a:endParaRPr lang="en-US" sz="1200" dirty="0">
              <a:latin typeface="OpenSans-Light"/>
            </a:endParaRPr>
          </a:p>
          <a:p>
            <a:endParaRPr lang="en-US" sz="1200" dirty="0"/>
          </a:p>
        </p:txBody>
      </p:sp>
      <p:pic>
        <p:nvPicPr>
          <p:cNvPr id="3" name="Picture 3">
            <a:extLst>
              <a:ext uri="{FF2B5EF4-FFF2-40B4-BE49-F238E27FC236}">
                <a16:creationId xmlns:a16="http://schemas.microsoft.com/office/drawing/2014/main" xmlns="" id="{A9B77624-19AD-E744-956A-D112DC579F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354" y="3942961"/>
            <a:ext cx="3080948" cy="2264497"/>
          </a:xfrm>
          <a:prstGeom prst="rect">
            <a:avLst/>
          </a:prstGeom>
        </p:spPr>
      </p:pic>
    </p:spTree>
    <p:extLst>
      <p:ext uri="{BB962C8B-B14F-4D97-AF65-F5344CB8AC3E}">
        <p14:creationId xmlns:p14="http://schemas.microsoft.com/office/powerpoint/2010/main" val="411704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0DE61E8-C561-8847-83C0-7AAFD8BBEA89}"/>
              </a:ext>
            </a:extLst>
          </p:cNvPr>
          <p:cNvSpPr>
            <a:spLocks noGrp="1"/>
          </p:cNvSpPr>
          <p:nvPr>
            <p:ph type="title"/>
          </p:nvPr>
        </p:nvSpPr>
        <p:spPr>
          <a:xfrm>
            <a:off x="640079" y="2053641"/>
            <a:ext cx="3669161" cy="2760098"/>
          </a:xfrm>
        </p:spPr>
        <p:txBody>
          <a:bodyPr>
            <a:normAutofit/>
          </a:bodyPr>
          <a:lstStyle/>
          <a:p>
            <a:r>
              <a:rPr lang="en-US">
                <a:solidFill>
                  <a:srgbClr val="FFFFFF"/>
                </a:solidFill>
              </a:rPr>
              <a:t>Answers interview Indy (grandparents)</a:t>
            </a:r>
          </a:p>
        </p:txBody>
      </p:sp>
      <p:sp>
        <p:nvSpPr>
          <p:cNvPr id="7" name="Content Placeholder 6">
            <a:extLst>
              <a:ext uri="{FF2B5EF4-FFF2-40B4-BE49-F238E27FC236}">
                <a16:creationId xmlns:a16="http://schemas.microsoft.com/office/drawing/2014/main" xmlns="" id="{1658B8B1-AAD4-8D4D-9233-596C2A33DFE2}"/>
              </a:ext>
            </a:extLst>
          </p:cNvPr>
          <p:cNvSpPr>
            <a:spLocks noGrp="1"/>
          </p:cNvSpPr>
          <p:nvPr>
            <p:ph idx="1"/>
          </p:nvPr>
        </p:nvSpPr>
        <p:spPr>
          <a:xfrm>
            <a:off x="6090574" y="801866"/>
            <a:ext cx="5306084" cy="5230634"/>
          </a:xfrm>
        </p:spPr>
        <p:txBody>
          <a:bodyPr anchor="ctr">
            <a:noAutofit/>
          </a:bodyPr>
          <a:lstStyle/>
          <a:p>
            <a:r>
              <a:rPr lang="en-US" sz="1200" dirty="0">
                <a:solidFill>
                  <a:srgbClr val="000000"/>
                </a:solidFill>
                <a:latin typeface="OpenSans-Light"/>
              </a:rPr>
              <a:t>Grandma</a:t>
            </a:r>
          </a:p>
          <a:p>
            <a:r>
              <a:rPr lang="en-US" sz="1200" dirty="0">
                <a:solidFill>
                  <a:srgbClr val="000000"/>
                </a:solidFill>
                <a:latin typeface="OpenSans-Light"/>
              </a:rPr>
              <a:t>1.71 years old</a:t>
            </a:r>
          </a:p>
          <a:p>
            <a:r>
              <a:rPr lang="en-US" sz="1200" dirty="0">
                <a:solidFill>
                  <a:srgbClr val="000000"/>
                </a:solidFill>
                <a:latin typeface="OpenSans-Light"/>
              </a:rPr>
              <a:t>2.Originally from Hungary, born in Groningen.</a:t>
            </a:r>
          </a:p>
          <a:p>
            <a:r>
              <a:rPr lang="en-US" sz="1200" dirty="0">
                <a:solidFill>
                  <a:srgbClr val="000000"/>
                </a:solidFill>
                <a:latin typeface="OpenSans-Light"/>
              </a:rPr>
              <a:t>3.Small family, 1 brother</a:t>
            </a:r>
          </a:p>
          <a:p>
            <a:r>
              <a:rPr lang="en-US" sz="1200" dirty="0">
                <a:solidFill>
                  <a:srgbClr val="000000"/>
                </a:solidFill>
                <a:latin typeface="OpenSans-Light"/>
              </a:rPr>
              <a:t>4.Yes, they could tell each other everything.</a:t>
            </a:r>
          </a:p>
          <a:p>
            <a:r>
              <a:rPr lang="en-US" sz="1200" dirty="0">
                <a:solidFill>
                  <a:srgbClr val="000000"/>
                </a:solidFill>
                <a:latin typeface="OpenSans-Light"/>
              </a:rPr>
              <a:t>5.Yes pretty often, ice skating for example or holidays to the beach.</a:t>
            </a:r>
          </a:p>
          <a:p>
            <a:r>
              <a:rPr lang="en-US" sz="1200" dirty="0">
                <a:solidFill>
                  <a:srgbClr val="000000"/>
                </a:solidFill>
                <a:latin typeface="OpenSans-Light"/>
              </a:rPr>
              <a:t>6.Dad was </a:t>
            </a:r>
            <a:r>
              <a:rPr lang="en-US" sz="1200" dirty="0" err="1">
                <a:solidFill>
                  <a:srgbClr val="000000"/>
                </a:solidFill>
                <a:latin typeface="OpenSans-Light"/>
              </a:rPr>
              <a:t>Vee</a:t>
            </a:r>
            <a:r>
              <a:rPr lang="en-US" sz="1200" dirty="0">
                <a:solidFill>
                  <a:srgbClr val="000000"/>
                </a:solidFill>
                <a:latin typeface="OpenSans-Light"/>
              </a:rPr>
              <a:t> arts. Mom was at home (house wife)</a:t>
            </a:r>
          </a:p>
          <a:p>
            <a:r>
              <a:rPr lang="en-US" sz="1200" dirty="0">
                <a:solidFill>
                  <a:srgbClr val="000000"/>
                </a:solidFill>
                <a:latin typeface="OpenSans-Light"/>
              </a:rPr>
              <a:t>7.Yes, not strict but good.</a:t>
            </a:r>
          </a:p>
          <a:p>
            <a:r>
              <a:rPr lang="en-US" sz="1200" dirty="0">
                <a:solidFill>
                  <a:srgbClr val="000000"/>
                </a:solidFill>
                <a:latin typeface="OpenSans-Light"/>
              </a:rPr>
              <a:t>8.Kennedy was killed ( 16 years old)</a:t>
            </a:r>
          </a:p>
          <a:p>
            <a:r>
              <a:rPr lang="en-US" sz="1200" dirty="0">
                <a:solidFill>
                  <a:srgbClr val="000000"/>
                </a:solidFill>
                <a:latin typeface="OpenSans-Light"/>
              </a:rPr>
              <a:t>9.Big house, with 4 people (mother, dad and brother)</a:t>
            </a:r>
          </a:p>
          <a:p>
            <a:endParaRPr lang="en-US" sz="1200" dirty="0">
              <a:solidFill>
                <a:srgbClr val="000000"/>
              </a:solidFill>
              <a:latin typeface="OpenSans-Light"/>
            </a:endParaRPr>
          </a:p>
          <a:p>
            <a:endParaRPr lang="en-US" sz="1200" dirty="0">
              <a:solidFill>
                <a:srgbClr val="000000"/>
              </a:solidFill>
              <a:latin typeface="OpenSans-Light"/>
            </a:endParaRPr>
          </a:p>
          <a:p>
            <a:r>
              <a:rPr lang="en-US" sz="1200" dirty="0">
                <a:solidFill>
                  <a:srgbClr val="000000"/>
                </a:solidFill>
                <a:latin typeface="OpenSans-Light"/>
              </a:rPr>
              <a:t>Grandpa</a:t>
            </a:r>
          </a:p>
          <a:p>
            <a:r>
              <a:rPr lang="en-US" sz="1200" dirty="0">
                <a:solidFill>
                  <a:srgbClr val="000000"/>
                </a:solidFill>
                <a:latin typeface="OpenSans-Light"/>
              </a:rPr>
              <a:t>1.75 years old</a:t>
            </a:r>
          </a:p>
          <a:p>
            <a:r>
              <a:rPr lang="en-US" sz="1200" dirty="0">
                <a:solidFill>
                  <a:srgbClr val="000000"/>
                </a:solidFill>
                <a:latin typeface="OpenSans-Light"/>
              </a:rPr>
              <a:t>2.Born in Zwolle.</a:t>
            </a:r>
          </a:p>
          <a:p>
            <a:r>
              <a:rPr lang="en-US" sz="1200" dirty="0">
                <a:solidFill>
                  <a:srgbClr val="000000"/>
                </a:solidFill>
                <a:latin typeface="OpenSans-Light"/>
              </a:rPr>
              <a:t>3.No also a small family.</a:t>
            </a:r>
          </a:p>
          <a:p>
            <a:r>
              <a:rPr lang="en-US" sz="1200" dirty="0">
                <a:solidFill>
                  <a:srgbClr val="000000"/>
                </a:solidFill>
                <a:latin typeface="OpenSans-Light"/>
              </a:rPr>
              <a:t>4.Yes, it was pretty close family.</a:t>
            </a:r>
          </a:p>
          <a:p>
            <a:r>
              <a:rPr lang="en-US" sz="1200" dirty="0">
                <a:solidFill>
                  <a:srgbClr val="000000"/>
                </a:solidFill>
                <a:latin typeface="OpenSans-Light"/>
              </a:rPr>
              <a:t>5.No, we didn’t have the money for it.</a:t>
            </a:r>
          </a:p>
          <a:p>
            <a:r>
              <a:rPr lang="en-US" sz="1200" dirty="0">
                <a:solidFill>
                  <a:srgbClr val="000000"/>
                </a:solidFill>
                <a:latin typeface="OpenSans-Light"/>
              </a:rPr>
              <a:t>6.Mom was also house wife. Dad was captain on bagger-ship</a:t>
            </a:r>
          </a:p>
          <a:p>
            <a:r>
              <a:rPr lang="en-US" sz="1200" dirty="0">
                <a:solidFill>
                  <a:srgbClr val="000000"/>
                </a:solidFill>
                <a:latin typeface="OpenSans-Light"/>
              </a:rPr>
              <a:t> 7.Yes, strict but righteous</a:t>
            </a:r>
          </a:p>
          <a:p>
            <a:r>
              <a:rPr lang="en-US" sz="1200" dirty="0">
                <a:solidFill>
                  <a:srgbClr val="000000"/>
                </a:solidFill>
                <a:latin typeface="OpenSans-Light"/>
              </a:rPr>
              <a:t> 8.Flood disaster(10 years old)</a:t>
            </a:r>
          </a:p>
          <a:p>
            <a:r>
              <a:rPr lang="en-US" sz="1200" dirty="0">
                <a:solidFill>
                  <a:srgbClr val="000000"/>
                </a:solidFill>
                <a:latin typeface="OpenSans-Light"/>
              </a:rPr>
              <a:t>9.Quite a big house, lived with 5 people (mom, dad, brother and sister)</a:t>
            </a:r>
            <a:endParaRPr lang="en-US" sz="1200" dirty="0">
              <a:solidFill>
                <a:srgbClr val="000000"/>
              </a:solidFill>
            </a:endParaRPr>
          </a:p>
        </p:txBody>
      </p:sp>
    </p:spTree>
    <p:extLst>
      <p:ext uri="{BB962C8B-B14F-4D97-AF65-F5344CB8AC3E}">
        <p14:creationId xmlns:p14="http://schemas.microsoft.com/office/powerpoint/2010/main" val="376388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5F78385-AC3F-D344-ACBC-76C09F5823B3}"/>
              </a:ext>
            </a:extLst>
          </p:cNvPr>
          <p:cNvSpPr>
            <a:spLocks noGrp="1"/>
          </p:cNvSpPr>
          <p:nvPr>
            <p:ph type="title"/>
          </p:nvPr>
        </p:nvSpPr>
        <p:spPr>
          <a:xfrm>
            <a:off x="795342" y="529505"/>
            <a:ext cx="3669161" cy="2760098"/>
          </a:xfrm>
        </p:spPr>
        <p:txBody>
          <a:bodyPr>
            <a:normAutofit/>
          </a:bodyPr>
          <a:lstStyle/>
          <a:p>
            <a:r>
              <a:rPr lang="nl-NL">
                <a:solidFill>
                  <a:srgbClr val="FFFFFF"/>
                </a:solidFill>
              </a:rPr>
              <a:t>Interview Jazzebelle </a:t>
            </a:r>
            <a:endParaRPr lang="en-US">
              <a:solidFill>
                <a:srgbClr val="FFFFFF"/>
              </a:solidFill>
            </a:endParaRPr>
          </a:p>
        </p:txBody>
      </p:sp>
      <p:sp>
        <p:nvSpPr>
          <p:cNvPr id="3" name="Content Placeholder 2">
            <a:extLst>
              <a:ext uri="{FF2B5EF4-FFF2-40B4-BE49-F238E27FC236}">
                <a16:creationId xmlns:a16="http://schemas.microsoft.com/office/drawing/2014/main" xmlns="" id="{C9CB9795-F9F4-FF46-BB2A-6FA8FACE91F1}"/>
              </a:ext>
            </a:extLst>
          </p:cNvPr>
          <p:cNvSpPr>
            <a:spLocks noGrp="1"/>
          </p:cNvSpPr>
          <p:nvPr>
            <p:ph idx="1"/>
          </p:nvPr>
        </p:nvSpPr>
        <p:spPr>
          <a:xfrm>
            <a:off x="6317360" y="801866"/>
            <a:ext cx="5306084" cy="5230634"/>
          </a:xfrm>
        </p:spPr>
        <p:txBody>
          <a:bodyPr anchor="ctr">
            <a:noAutofit/>
          </a:bodyPr>
          <a:lstStyle/>
          <a:p>
            <a:r>
              <a:rPr lang="en-US" sz="1200" dirty="0" err="1">
                <a:solidFill>
                  <a:srgbClr val="000000"/>
                </a:solidFill>
                <a:latin typeface="OpenSans-Light"/>
              </a:rPr>
              <a:t>Jazzebelle</a:t>
            </a:r>
            <a:r>
              <a:rPr lang="en-US" sz="1200" dirty="0">
                <a:solidFill>
                  <a:srgbClr val="000000"/>
                </a:solidFill>
                <a:latin typeface="OpenSans-Light"/>
              </a:rPr>
              <a:t> </a:t>
            </a:r>
            <a:r>
              <a:rPr lang="en-US" sz="1200" dirty="0" err="1">
                <a:solidFill>
                  <a:srgbClr val="000000"/>
                </a:solidFill>
                <a:latin typeface="OpenSans-Light"/>
              </a:rPr>
              <a:t>Daalman</a:t>
            </a:r>
            <a:r>
              <a:rPr lang="en-US" sz="1200" dirty="0">
                <a:solidFill>
                  <a:srgbClr val="000000"/>
                </a:solidFill>
                <a:latin typeface="OpenSans-Light"/>
              </a:rPr>
              <a:t>.</a:t>
            </a:r>
          </a:p>
          <a:p>
            <a:r>
              <a:rPr lang="nl-NL" sz="1200" dirty="0">
                <a:solidFill>
                  <a:srgbClr val="000000"/>
                </a:solidFill>
                <a:latin typeface="OpenSans-Light"/>
              </a:rPr>
              <a:t>I</a:t>
            </a:r>
            <a:r>
              <a:rPr lang="en-US" sz="1200" dirty="0" err="1">
                <a:solidFill>
                  <a:srgbClr val="000000"/>
                </a:solidFill>
                <a:latin typeface="OpenSans-Light"/>
              </a:rPr>
              <a:t>nterview</a:t>
            </a:r>
            <a:r>
              <a:rPr lang="en-US" sz="1200" dirty="0">
                <a:solidFill>
                  <a:srgbClr val="000000"/>
                </a:solidFill>
                <a:latin typeface="OpenSans-Light"/>
              </a:rPr>
              <a:t> with my mom </a:t>
            </a:r>
            <a:endParaRPr lang="nl-NL" sz="1200" dirty="0">
              <a:solidFill>
                <a:srgbClr val="000000"/>
              </a:solidFill>
              <a:latin typeface="OpenSans-Light"/>
            </a:endParaRPr>
          </a:p>
          <a:p>
            <a:r>
              <a:rPr lang="en-US" sz="1200" dirty="0">
                <a:solidFill>
                  <a:srgbClr val="000000"/>
                </a:solidFill>
                <a:latin typeface="OpenSans-Light"/>
              </a:rPr>
              <a:t>- Whats your name?</a:t>
            </a:r>
            <a:endParaRPr lang="nl-NL" sz="1200" dirty="0">
              <a:solidFill>
                <a:srgbClr val="000000"/>
              </a:solidFill>
              <a:latin typeface="OpenSans-Light"/>
            </a:endParaRPr>
          </a:p>
          <a:p>
            <a:r>
              <a:rPr lang="en-US" sz="1200" dirty="0">
                <a:solidFill>
                  <a:srgbClr val="000000"/>
                </a:solidFill>
                <a:latin typeface="OpenSans-Light"/>
              </a:rPr>
              <a:t>Manuela van den </a:t>
            </a:r>
            <a:r>
              <a:rPr lang="nl-NL" sz="1200" dirty="0" err="1">
                <a:solidFill>
                  <a:srgbClr val="000000"/>
                </a:solidFill>
                <a:latin typeface="OpenSans-Light"/>
              </a:rPr>
              <a:t>Bogeart</a:t>
            </a:r>
            <a:r>
              <a:rPr lang="en-US" sz="1200" dirty="0">
                <a:solidFill>
                  <a:srgbClr val="000000"/>
                </a:solidFill>
                <a:latin typeface="OpenSans-Light"/>
              </a:rPr>
              <a:t>.</a:t>
            </a:r>
            <a:endParaRPr lang="nl-NL" sz="1200" dirty="0">
              <a:solidFill>
                <a:srgbClr val="000000"/>
              </a:solidFill>
              <a:latin typeface="OpenSans-Light"/>
            </a:endParaRPr>
          </a:p>
          <a:p>
            <a:r>
              <a:rPr lang="en-US" sz="1200" dirty="0">
                <a:solidFill>
                  <a:srgbClr val="000000"/>
                </a:solidFill>
                <a:latin typeface="OpenSans-Light"/>
              </a:rPr>
              <a:t> </a:t>
            </a:r>
            <a:r>
              <a:rPr lang="nl-NL" sz="1200" dirty="0">
                <a:solidFill>
                  <a:srgbClr val="000000"/>
                </a:solidFill>
                <a:latin typeface="OpenSans-Light"/>
              </a:rPr>
              <a:t>-</a:t>
            </a:r>
            <a:r>
              <a:rPr lang="en-US" sz="1200" dirty="0">
                <a:solidFill>
                  <a:srgbClr val="000000"/>
                </a:solidFill>
                <a:latin typeface="OpenSans-Light"/>
              </a:rPr>
              <a:t>When were you born</a:t>
            </a:r>
            <a:r>
              <a:rPr lang="nl-NL" sz="1200" dirty="0">
                <a:solidFill>
                  <a:srgbClr val="000000"/>
                </a:solidFill>
                <a:latin typeface="OpenSans-Light"/>
              </a:rPr>
              <a:t>?</a:t>
            </a:r>
          </a:p>
          <a:p>
            <a:r>
              <a:rPr lang="en-US" sz="1200" dirty="0">
                <a:solidFill>
                  <a:srgbClr val="000000"/>
                </a:solidFill>
                <a:latin typeface="OpenSans-Light"/>
              </a:rPr>
              <a:t>26 Juli 1971.</a:t>
            </a:r>
            <a:endParaRPr lang="nl-NL" sz="1200" dirty="0">
              <a:solidFill>
                <a:srgbClr val="000000"/>
              </a:solidFill>
              <a:latin typeface="OpenSans-Light"/>
            </a:endParaRPr>
          </a:p>
          <a:p>
            <a:r>
              <a:rPr lang="en-US" sz="1200" dirty="0">
                <a:solidFill>
                  <a:srgbClr val="000000"/>
                </a:solidFill>
                <a:latin typeface="OpenSans-Light"/>
              </a:rPr>
              <a:t> </a:t>
            </a:r>
            <a:r>
              <a:rPr lang="nl-NL" sz="1200" dirty="0">
                <a:solidFill>
                  <a:srgbClr val="000000"/>
                </a:solidFill>
                <a:latin typeface="OpenSans-Light"/>
              </a:rPr>
              <a:t>-</a:t>
            </a:r>
            <a:r>
              <a:rPr lang="en-US" sz="1200" dirty="0">
                <a:solidFill>
                  <a:srgbClr val="000000"/>
                </a:solidFill>
                <a:latin typeface="OpenSans-Light"/>
              </a:rPr>
              <a:t>How many persons did your family consists of</a:t>
            </a:r>
            <a:r>
              <a:rPr lang="nl-NL" sz="1200" dirty="0">
                <a:solidFill>
                  <a:srgbClr val="000000"/>
                </a:solidFill>
                <a:latin typeface="OpenSans-Light"/>
              </a:rPr>
              <a:t>?</a:t>
            </a:r>
          </a:p>
          <a:p>
            <a:r>
              <a:rPr lang="en-US" sz="1200" dirty="0">
                <a:solidFill>
                  <a:srgbClr val="000000"/>
                </a:solidFill>
                <a:latin typeface="OpenSans-Light"/>
              </a:rPr>
              <a:t>2 kids ( two girls ) and 2 adults.</a:t>
            </a:r>
            <a:endParaRPr lang="nl-NL" sz="1200" dirty="0">
              <a:solidFill>
                <a:srgbClr val="000000"/>
              </a:solidFill>
              <a:latin typeface="OpenSans-Light"/>
            </a:endParaRPr>
          </a:p>
          <a:p>
            <a:r>
              <a:rPr lang="en-US" sz="1200" dirty="0">
                <a:solidFill>
                  <a:srgbClr val="000000"/>
                </a:solidFill>
                <a:latin typeface="OpenSans-Light"/>
              </a:rPr>
              <a:t> - Were your parents working a lot</a:t>
            </a:r>
            <a:r>
              <a:rPr lang="nl-NL" sz="1200" dirty="0">
                <a:solidFill>
                  <a:srgbClr val="000000"/>
                </a:solidFill>
                <a:latin typeface="OpenSans-Light"/>
              </a:rPr>
              <a:t>?</a:t>
            </a:r>
          </a:p>
          <a:p>
            <a:r>
              <a:rPr lang="en-US" sz="1200" dirty="0">
                <a:solidFill>
                  <a:srgbClr val="000000"/>
                </a:solidFill>
                <a:latin typeface="OpenSans-Light"/>
              </a:rPr>
              <a:t>Yes, my dad was working all the time, but my mom was always at home.</a:t>
            </a:r>
            <a:endParaRPr lang="nl-NL" sz="1200" dirty="0">
              <a:solidFill>
                <a:srgbClr val="000000"/>
              </a:solidFill>
              <a:latin typeface="OpenSans-Light"/>
            </a:endParaRPr>
          </a:p>
          <a:p>
            <a:r>
              <a:rPr lang="en-US" sz="1200" dirty="0">
                <a:solidFill>
                  <a:srgbClr val="000000"/>
                </a:solidFill>
                <a:latin typeface="OpenSans-Light"/>
              </a:rPr>
              <a:t> - Did you have to work as well of did you have to help your parents with work</a:t>
            </a:r>
            <a:r>
              <a:rPr lang="nl-NL" sz="1200" dirty="0">
                <a:solidFill>
                  <a:srgbClr val="000000"/>
                </a:solidFill>
                <a:latin typeface="OpenSans-Light"/>
              </a:rPr>
              <a:t>?</a:t>
            </a:r>
          </a:p>
          <a:p>
            <a:r>
              <a:rPr lang="en-US" sz="1200" dirty="0">
                <a:solidFill>
                  <a:srgbClr val="000000"/>
                </a:solidFill>
                <a:latin typeface="OpenSans-Light"/>
              </a:rPr>
              <a:t>No, I never had to help them with their work, but when I was 15 years old I always had small jobs, but that was because I wanted that myself.</a:t>
            </a:r>
            <a:endParaRPr lang="nl-NL" sz="1200" dirty="0">
              <a:solidFill>
                <a:srgbClr val="000000"/>
              </a:solidFill>
              <a:latin typeface="OpenSans-Light"/>
            </a:endParaRPr>
          </a:p>
          <a:p>
            <a:r>
              <a:rPr lang="nl-NL" sz="1200" dirty="0">
                <a:solidFill>
                  <a:srgbClr val="000000"/>
                </a:solidFill>
                <a:latin typeface="OpenSans-Light"/>
              </a:rPr>
              <a:t>-</a:t>
            </a:r>
            <a:r>
              <a:rPr lang="en-US" sz="1200" dirty="0">
                <a:solidFill>
                  <a:srgbClr val="000000"/>
                </a:solidFill>
                <a:latin typeface="OpenSans-Light"/>
              </a:rPr>
              <a:t> Did you enjoy being at home?</a:t>
            </a:r>
            <a:endParaRPr lang="nl-NL" sz="1200" dirty="0">
              <a:solidFill>
                <a:srgbClr val="000000"/>
              </a:solidFill>
              <a:latin typeface="OpenSans-Light"/>
            </a:endParaRPr>
          </a:p>
          <a:p>
            <a:r>
              <a:rPr lang="en-US" sz="1200" dirty="0">
                <a:solidFill>
                  <a:srgbClr val="000000"/>
                </a:solidFill>
                <a:latin typeface="OpenSans-Light"/>
              </a:rPr>
              <a:t>Yes, it was very cosy at home and I had 3 dogs that I loved very much</a:t>
            </a:r>
            <a:r>
              <a:rPr lang="nl-NL" sz="1200" dirty="0">
                <a:solidFill>
                  <a:srgbClr val="000000"/>
                </a:solidFill>
                <a:latin typeface="OpenSans-Light"/>
              </a:rPr>
              <a:t>.</a:t>
            </a:r>
          </a:p>
          <a:p>
            <a:r>
              <a:rPr lang="en-US" sz="1200" dirty="0">
                <a:solidFill>
                  <a:srgbClr val="000000"/>
                </a:solidFill>
                <a:latin typeface="OpenSans-Light"/>
              </a:rPr>
              <a:t> - Did you go on little trips often with your family?</a:t>
            </a:r>
            <a:endParaRPr lang="nl-NL" sz="1200" dirty="0">
              <a:solidFill>
                <a:srgbClr val="000000"/>
              </a:solidFill>
              <a:latin typeface="OpenSans-Light"/>
            </a:endParaRPr>
          </a:p>
          <a:p>
            <a:r>
              <a:rPr lang="nl-NL" sz="1200" dirty="0">
                <a:solidFill>
                  <a:srgbClr val="000000"/>
                </a:solidFill>
                <a:latin typeface="OpenSans-Light"/>
              </a:rPr>
              <a:t>Y</a:t>
            </a:r>
            <a:r>
              <a:rPr lang="en-US" sz="1200" dirty="0">
                <a:solidFill>
                  <a:srgbClr val="000000"/>
                </a:solidFill>
                <a:latin typeface="OpenSans-Light"/>
              </a:rPr>
              <a:t>es</a:t>
            </a:r>
            <a:r>
              <a:rPr lang="nl-NL" sz="1200" dirty="0">
                <a:solidFill>
                  <a:srgbClr val="000000"/>
                </a:solidFill>
                <a:latin typeface="OpenSans-Light"/>
              </a:rPr>
              <a:t>,</a:t>
            </a:r>
            <a:r>
              <a:rPr lang="en-US" sz="1200" dirty="0">
                <a:solidFill>
                  <a:srgbClr val="000000"/>
                </a:solidFill>
                <a:latin typeface="OpenSans-Light"/>
              </a:rPr>
              <a:t> we went to things like the cinema,  zoo or </a:t>
            </a:r>
            <a:r>
              <a:rPr lang="en-US" sz="1200" dirty="0" err="1">
                <a:solidFill>
                  <a:srgbClr val="000000"/>
                </a:solidFill>
                <a:latin typeface="OpenSans-Light"/>
              </a:rPr>
              <a:t>themepark</a:t>
            </a:r>
            <a:r>
              <a:rPr lang="en-US" sz="1200" dirty="0">
                <a:solidFill>
                  <a:srgbClr val="000000"/>
                </a:solidFill>
                <a:latin typeface="OpenSans-Light"/>
              </a:rPr>
              <a:t>.</a:t>
            </a:r>
            <a:r>
              <a:rPr lang="nl-NL" sz="1200" dirty="0">
                <a:solidFill>
                  <a:srgbClr val="000000"/>
                </a:solidFill>
                <a:latin typeface="OpenSans-Light"/>
              </a:rPr>
              <a:t> </a:t>
            </a:r>
            <a:r>
              <a:rPr lang="nl-NL" sz="1200" dirty="0" err="1">
                <a:solidFill>
                  <a:srgbClr val="000000"/>
                </a:solidFill>
                <a:latin typeface="OpenSans-Light"/>
              </a:rPr>
              <a:t>Every</a:t>
            </a:r>
            <a:r>
              <a:rPr lang="en-US" sz="1200" dirty="0">
                <a:solidFill>
                  <a:srgbClr val="000000"/>
                </a:solidFill>
                <a:latin typeface="OpenSans-Light"/>
              </a:rPr>
              <a:t> summer we went to Italy. </a:t>
            </a:r>
            <a:endParaRPr lang="nl-NL" sz="1200" dirty="0">
              <a:solidFill>
                <a:srgbClr val="000000"/>
              </a:solidFill>
              <a:latin typeface="OpenSans-Light"/>
            </a:endParaRPr>
          </a:p>
          <a:p>
            <a:r>
              <a:rPr lang="nl-NL" sz="1200" dirty="0">
                <a:solidFill>
                  <a:srgbClr val="000000"/>
                </a:solidFill>
                <a:latin typeface="OpenSans-Light"/>
              </a:rPr>
              <a:t>-D</a:t>
            </a:r>
            <a:r>
              <a:rPr lang="en-US" sz="1200" dirty="0">
                <a:solidFill>
                  <a:srgbClr val="000000"/>
                </a:solidFill>
                <a:latin typeface="OpenSans-Light"/>
              </a:rPr>
              <a:t>o you remember a historical happening that happened when you were young?</a:t>
            </a:r>
            <a:endParaRPr lang="nl-NL" sz="1200" dirty="0">
              <a:solidFill>
                <a:srgbClr val="000000"/>
              </a:solidFill>
              <a:latin typeface="OpenSans-Light"/>
            </a:endParaRPr>
          </a:p>
          <a:p>
            <a:r>
              <a:rPr lang="en-US" sz="1200" dirty="0">
                <a:solidFill>
                  <a:srgbClr val="000000"/>
                </a:solidFill>
                <a:latin typeface="OpenSans-Light"/>
              </a:rPr>
              <a:t>Yes</a:t>
            </a:r>
            <a:r>
              <a:rPr lang="nl-NL" sz="1200" dirty="0">
                <a:solidFill>
                  <a:srgbClr val="000000"/>
                </a:solidFill>
                <a:latin typeface="OpenSans-Light"/>
              </a:rPr>
              <a:t>,</a:t>
            </a:r>
            <a:r>
              <a:rPr lang="en-US" sz="1200" dirty="0">
                <a:solidFill>
                  <a:srgbClr val="000000"/>
                </a:solidFill>
                <a:latin typeface="OpenSans-Light"/>
              </a:rPr>
              <a:t> the switch of the queen ( Juliana ) to another queen ( Beatrix ) that was really impressive.</a:t>
            </a:r>
            <a:endParaRPr lang="en-US" sz="1200" dirty="0">
              <a:solidFill>
                <a:srgbClr val="000000"/>
              </a:solidFill>
            </a:endParaRPr>
          </a:p>
        </p:txBody>
      </p:sp>
      <p:pic>
        <p:nvPicPr>
          <p:cNvPr id="4" name="Picture 4">
            <a:extLst>
              <a:ext uri="{FF2B5EF4-FFF2-40B4-BE49-F238E27FC236}">
                <a16:creationId xmlns:a16="http://schemas.microsoft.com/office/drawing/2014/main" xmlns="" id="{A6C8415F-B42A-D640-9C09-F422943DC2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342" y="2712298"/>
            <a:ext cx="2720461" cy="2531290"/>
          </a:xfrm>
          <a:prstGeom prst="rect">
            <a:avLst/>
          </a:prstGeom>
        </p:spPr>
      </p:pic>
    </p:spTree>
    <p:extLst>
      <p:ext uri="{BB962C8B-B14F-4D97-AF65-F5344CB8AC3E}">
        <p14:creationId xmlns:p14="http://schemas.microsoft.com/office/powerpoint/2010/main" val="277908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9DBA8-A307-F246-8F53-A3EAACEC678E}"/>
              </a:ext>
            </a:extLst>
          </p:cNvPr>
          <p:cNvSpPr>
            <a:spLocks noGrp="1"/>
          </p:cNvSpPr>
          <p:nvPr>
            <p:ph type="title"/>
          </p:nvPr>
        </p:nvSpPr>
        <p:spPr>
          <a:xfrm>
            <a:off x="5116878" y="629266"/>
            <a:ext cx="6422849" cy="1676603"/>
          </a:xfrm>
        </p:spPr>
        <p:txBody>
          <a:bodyPr>
            <a:normAutofit/>
          </a:bodyPr>
          <a:lstStyle/>
          <a:p>
            <a:r>
              <a:rPr lang="en-US" dirty="0"/>
              <a:t>Interview Milan</a:t>
            </a:r>
          </a:p>
        </p:txBody>
      </p:sp>
      <p:sp>
        <p:nvSpPr>
          <p:cNvPr id="13" name="Rectangle 12">
            <a:extLst>
              <a:ext uri="{FF2B5EF4-FFF2-40B4-BE49-F238E27FC236}">
                <a16:creationId xmlns:a16="http://schemas.microsoft.com/office/drawing/2014/main" xmlns="" id="{A98BC887-4916-4227-9F48-3B078D23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E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xmlns="" id="{1AD6DCFA-0E71-4650-A5E4-3C20E73EB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xmlns="" id="{42DB82F9-2CFA-574B-AE62-4369E5DE850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04672" y="803049"/>
            <a:ext cx="3026664" cy="2470743"/>
          </a:xfrm>
          <a:prstGeom prst="rect">
            <a:avLst/>
          </a:prstGeom>
          <a:effectLst/>
        </p:spPr>
      </p:pic>
      <p:pic>
        <p:nvPicPr>
          <p:cNvPr id="5" name="Picture 5">
            <a:extLst>
              <a:ext uri="{FF2B5EF4-FFF2-40B4-BE49-F238E27FC236}">
                <a16:creationId xmlns:a16="http://schemas.microsoft.com/office/drawing/2014/main" xmlns="" id="{FB276628-1F77-8D46-A641-62AF9C301578}"/>
              </a:ext>
            </a:extLst>
          </p:cNvPr>
          <p:cNvPicPr>
            <a:picLocks noChangeAspect="1"/>
          </p:cNvPicPr>
          <p:nvPr/>
        </p:nvPicPr>
        <p:blipFill rotWithShape="1">
          <a:blip r:embed="rId3">
            <a:extLst>
              <a:ext uri="{28A0092B-C50C-407E-A947-70E740481C1C}">
                <a14:useLocalDpi xmlns:a14="http://schemas.microsoft.com/office/drawing/2010/main"/>
              </a:ext>
            </a:extLst>
          </a:blip>
          <a:srcRect r="6906"/>
          <a:stretch/>
        </p:blipFill>
        <p:spPr>
          <a:xfrm>
            <a:off x="804672" y="3461344"/>
            <a:ext cx="3026663" cy="2438400"/>
          </a:xfrm>
          <a:prstGeom prst="rect">
            <a:avLst/>
          </a:prstGeom>
        </p:spPr>
      </p:pic>
      <p:sp>
        <p:nvSpPr>
          <p:cNvPr id="3" name="Content Placeholder 2">
            <a:extLst>
              <a:ext uri="{FF2B5EF4-FFF2-40B4-BE49-F238E27FC236}">
                <a16:creationId xmlns:a16="http://schemas.microsoft.com/office/drawing/2014/main" xmlns="" id="{C14CCE5C-6B34-1D45-8BE0-69EADF6088DC}"/>
              </a:ext>
            </a:extLst>
          </p:cNvPr>
          <p:cNvSpPr>
            <a:spLocks noGrp="1"/>
          </p:cNvSpPr>
          <p:nvPr>
            <p:ph idx="1"/>
          </p:nvPr>
        </p:nvSpPr>
        <p:spPr>
          <a:xfrm>
            <a:off x="4956048" y="2305869"/>
            <a:ext cx="6422848" cy="3785419"/>
          </a:xfrm>
        </p:spPr>
        <p:txBody>
          <a:bodyPr>
            <a:normAutofit/>
          </a:bodyPr>
          <a:lstStyle/>
          <a:p>
            <a:r>
              <a:rPr lang="en-US" sz="800" dirty="0">
                <a:latin typeface="OpenSans-Light"/>
              </a:rPr>
              <a:t>Peter Versprille, 49.</a:t>
            </a:r>
          </a:p>
          <a:p>
            <a:r>
              <a:rPr lang="en-US" sz="800" dirty="0">
                <a:latin typeface="OpenSans-Light"/>
              </a:rPr>
              <a:t>I interviewed my dad. You can see the questions  on the  picture.</a:t>
            </a:r>
          </a:p>
          <a:p>
            <a:r>
              <a:rPr lang="en-US" sz="800" dirty="0">
                <a:latin typeface="OpenSans-Light"/>
              </a:rPr>
              <a:t>1. My father has a sister too, so the family consisted of 4 people. The family size was average. Most families consisted of 2 adults and 2 children. </a:t>
            </a:r>
          </a:p>
          <a:p>
            <a:r>
              <a:rPr lang="en-US" sz="800" dirty="0">
                <a:latin typeface="OpenSans-Light"/>
              </a:rPr>
              <a:t>2. My father works at the office of a hospital. He’s a controller of Albert Schweitzer.</a:t>
            </a:r>
          </a:p>
          <a:p>
            <a:r>
              <a:rPr lang="en-US" sz="800" dirty="0">
                <a:latin typeface="OpenSans-Light"/>
              </a:rPr>
              <a:t>3. You can see the house if you look at the picture.</a:t>
            </a:r>
          </a:p>
          <a:p>
            <a:r>
              <a:rPr lang="en-US" sz="800" dirty="0">
                <a:latin typeface="OpenSans-Light"/>
              </a:rPr>
              <a:t> 4. My father really liked live aid. Live aid was a 16 hour long concert with a lot of famous bands like Queen. The goal was to gather money for Africa.</a:t>
            </a:r>
          </a:p>
          <a:p>
            <a:r>
              <a:rPr lang="en-US" sz="800" dirty="0">
                <a:latin typeface="OpenSans-Light"/>
              </a:rPr>
              <a:t>5. My father would always go to Italy with his family. Most of his free time was spend by playing football outside, but he would always finish his homework before going outside, because he thought that was more important.</a:t>
            </a:r>
          </a:p>
          <a:p>
            <a:r>
              <a:rPr lang="en-US" sz="800" dirty="0">
                <a:latin typeface="OpenSans-Light"/>
              </a:rPr>
              <a:t>6. My father thinks school is very important. He always says to me I have to be grateful for the things I have here.</a:t>
            </a:r>
          </a:p>
          <a:p>
            <a:r>
              <a:rPr lang="en-US" sz="800" dirty="0">
                <a:latin typeface="OpenSans-Light"/>
              </a:rPr>
              <a:t>7. No, but off course I have to listen to my parents. I also have to be respectful to my grandparents, but I think that’s normal.</a:t>
            </a:r>
          </a:p>
          <a:p>
            <a:r>
              <a:rPr lang="en-US" sz="800" dirty="0">
                <a:latin typeface="OpenSans-Light"/>
              </a:rPr>
              <a:t>8. I can say everything to my parents, they would always listen to me when I have problems and when I have a problem, they try to come up with a solution.</a:t>
            </a:r>
          </a:p>
          <a:p>
            <a:r>
              <a:rPr lang="en-US" sz="800" dirty="0">
                <a:latin typeface="OpenSans-Light"/>
              </a:rPr>
              <a:t>9. When it’s Christmas every family member comes to our place for a nice dinner. We  usually give presents to each other during Christmas.</a:t>
            </a:r>
          </a:p>
          <a:p>
            <a:r>
              <a:rPr lang="en-US" sz="800" dirty="0">
                <a:latin typeface="OpenSans-Light"/>
              </a:rPr>
              <a:t>10. No I don’t think so, but my childhood is very different compared to the childhood of my dad. I think it’s partly because of technology.</a:t>
            </a:r>
            <a:endParaRPr lang="en-US" sz="800" dirty="0"/>
          </a:p>
        </p:txBody>
      </p:sp>
    </p:spTree>
    <p:extLst>
      <p:ext uri="{BB962C8B-B14F-4D97-AF65-F5344CB8AC3E}">
        <p14:creationId xmlns:p14="http://schemas.microsoft.com/office/powerpoint/2010/main" val="189805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xmlns=""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9" name="Rectangle 25">
            <a:extLst>
              <a:ext uri="{FF2B5EF4-FFF2-40B4-BE49-F238E27FC236}">
                <a16:creationId xmlns:a16="http://schemas.microsoft.com/office/drawing/2014/main" xmlns=""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502FCE-F3E2-6749-BA3A-8BFE014C5BCA}"/>
              </a:ext>
            </a:extLst>
          </p:cNvPr>
          <p:cNvSpPr>
            <a:spLocks noGrp="1"/>
          </p:cNvSpPr>
          <p:nvPr>
            <p:ph type="title"/>
          </p:nvPr>
        </p:nvSpPr>
        <p:spPr>
          <a:xfrm>
            <a:off x="1030204" y="92413"/>
            <a:ext cx="2823275" cy="3336587"/>
          </a:xfrm>
        </p:spPr>
        <p:txBody>
          <a:bodyPr anchor="t">
            <a:normAutofit fontScale="90000"/>
          </a:bodyPr>
          <a:lstStyle/>
          <a:p>
            <a:r>
              <a:rPr lang="en-US" sz="3200" dirty="0">
                <a:solidFill>
                  <a:srgbClr val="FFFFFF"/>
                </a:solidFill>
              </a:rPr>
              <a:t>Interview Lotte</a:t>
            </a:r>
            <a:br>
              <a:rPr lang="en-US" sz="3200" dirty="0">
                <a:solidFill>
                  <a:srgbClr val="FFFFFF"/>
                </a:solidFill>
              </a:rPr>
            </a:br>
            <a:r>
              <a:rPr lang="en-US" sz="3200" dirty="0">
                <a:solidFill>
                  <a:srgbClr val="FFFFFF"/>
                </a:solidFill>
              </a:rPr>
              <a:t/>
            </a:r>
            <a:br>
              <a:rPr lang="en-US" sz="3200" dirty="0">
                <a:solidFill>
                  <a:srgbClr val="FFFFFF"/>
                </a:solidFill>
              </a:rPr>
            </a:br>
            <a:r>
              <a:rPr lang="en-US" sz="3200" dirty="0">
                <a:solidFill>
                  <a:srgbClr val="FFFFFF"/>
                </a:solidFill>
              </a:rPr>
              <a:t/>
            </a:r>
            <a:br>
              <a:rPr lang="en-US" sz="3200" dirty="0">
                <a:solidFill>
                  <a:srgbClr val="FFFFFF"/>
                </a:solidFill>
              </a:rPr>
            </a:br>
            <a:r>
              <a:rPr lang="en-US" sz="3200" dirty="0">
                <a:solidFill>
                  <a:srgbClr val="FFFFFF"/>
                </a:solidFill>
              </a:rPr>
              <a:t/>
            </a:r>
            <a:br>
              <a:rPr lang="en-US" sz="3200" dirty="0">
                <a:solidFill>
                  <a:srgbClr val="FFFFFF"/>
                </a:solidFill>
              </a:rPr>
            </a:br>
            <a:r>
              <a:rPr lang="en-US" sz="3200" dirty="0">
                <a:latin typeface="OpenSans-Light"/>
              </a:rPr>
              <a:t>I interviewed my Grandmother, </a:t>
            </a:r>
            <a:r>
              <a:rPr lang="en-US" sz="3200" dirty="0" err="1">
                <a:latin typeface="OpenSans-Light"/>
              </a:rPr>
              <a:t>Marjan</a:t>
            </a:r>
            <a:r>
              <a:rPr lang="en-US" sz="3200" dirty="0">
                <a:latin typeface="OpenSans-Light"/>
              </a:rPr>
              <a:t> Hammer.</a:t>
            </a:r>
            <a:br>
              <a:rPr lang="en-US" sz="3200" dirty="0">
                <a:latin typeface="OpenSans-Light"/>
              </a:rPr>
            </a:br>
            <a:r>
              <a:rPr lang="en-US" sz="3200" dirty="0">
                <a:latin typeface="OpenSans-Light"/>
              </a:rPr>
              <a:t/>
            </a:r>
            <a:br>
              <a:rPr lang="en-US" sz="3200" dirty="0">
                <a:latin typeface="OpenSans-Light"/>
              </a:rPr>
            </a:br>
            <a:endParaRPr lang="en-US" sz="3200" dirty="0">
              <a:solidFill>
                <a:srgbClr val="FFFFFF"/>
              </a:solidFill>
            </a:endParaRPr>
          </a:p>
        </p:txBody>
      </p:sp>
      <p:sp>
        <p:nvSpPr>
          <p:cNvPr id="3" name="Content Placeholder 2">
            <a:extLst>
              <a:ext uri="{FF2B5EF4-FFF2-40B4-BE49-F238E27FC236}">
                <a16:creationId xmlns:a16="http://schemas.microsoft.com/office/drawing/2014/main" xmlns="" id="{58592023-948F-974E-909D-DFA4007427D7}"/>
              </a:ext>
            </a:extLst>
          </p:cNvPr>
          <p:cNvSpPr>
            <a:spLocks noGrp="1"/>
          </p:cNvSpPr>
          <p:nvPr>
            <p:ph sz="half" idx="1"/>
          </p:nvPr>
        </p:nvSpPr>
        <p:spPr>
          <a:xfrm>
            <a:off x="4838517" y="984437"/>
            <a:ext cx="3421958" cy="3131342"/>
          </a:xfrm>
        </p:spPr>
        <p:txBody>
          <a:bodyPr>
            <a:noAutofit/>
          </a:bodyPr>
          <a:lstStyle/>
          <a:p>
            <a:r>
              <a:rPr lang="en-US" sz="1400" dirty="0">
                <a:latin typeface="OpenSans-Light"/>
              </a:rPr>
              <a:t>Questions.</a:t>
            </a:r>
          </a:p>
          <a:p>
            <a:endParaRPr lang="en-US" sz="1400" dirty="0">
              <a:latin typeface="OpenSans-Light"/>
            </a:endParaRPr>
          </a:p>
          <a:p>
            <a:r>
              <a:rPr lang="en-US" sz="1400" dirty="0">
                <a:latin typeface="OpenSans-Light"/>
              </a:rPr>
              <a:t>1.How many people were there in your parents family?</a:t>
            </a:r>
          </a:p>
          <a:p>
            <a:endParaRPr lang="en-US" sz="1400" dirty="0">
              <a:latin typeface="OpenSans-Light"/>
            </a:endParaRPr>
          </a:p>
          <a:p>
            <a:r>
              <a:rPr lang="en-US" sz="1400" dirty="0">
                <a:latin typeface="OpenSans-Light"/>
              </a:rPr>
              <a:t>2.What was the profession of your parents ?</a:t>
            </a:r>
          </a:p>
          <a:p>
            <a:endParaRPr lang="en-US" sz="1400" dirty="0">
              <a:latin typeface="OpenSans-Light"/>
            </a:endParaRPr>
          </a:p>
          <a:p>
            <a:r>
              <a:rPr lang="en-US" sz="1400" dirty="0">
                <a:latin typeface="OpenSans-Light"/>
              </a:rPr>
              <a:t>3.Where did you live with your parents ?</a:t>
            </a:r>
          </a:p>
          <a:p>
            <a:endParaRPr lang="en-US" sz="1400" dirty="0">
              <a:latin typeface="OpenSans-Light"/>
            </a:endParaRPr>
          </a:p>
          <a:p>
            <a:r>
              <a:rPr lang="en-US" sz="1400" dirty="0">
                <a:latin typeface="OpenSans-Light"/>
              </a:rPr>
              <a:t>4.Do you remember any historical facts that impressed you from when you were young?</a:t>
            </a:r>
          </a:p>
          <a:p>
            <a:endParaRPr lang="en-US" sz="1400" dirty="0">
              <a:latin typeface="OpenSans-Light"/>
            </a:endParaRPr>
          </a:p>
          <a:p>
            <a:r>
              <a:rPr lang="en-US" sz="1400" dirty="0">
                <a:latin typeface="OpenSans-Light"/>
              </a:rPr>
              <a:t>5.With how many people did you live?</a:t>
            </a:r>
          </a:p>
        </p:txBody>
      </p:sp>
      <p:sp>
        <p:nvSpPr>
          <p:cNvPr id="4" name="Content Placeholder 3">
            <a:extLst>
              <a:ext uri="{FF2B5EF4-FFF2-40B4-BE49-F238E27FC236}">
                <a16:creationId xmlns:a16="http://schemas.microsoft.com/office/drawing/2014/main" xmlns="" id="{B6BDC70F-8711-F142-B75A-A6876C9EE9C9}"/>
              </a:ext>
            </a:extLst>
          </p:cNvPr>
          <p:cNvSpPr>
            <a:spLocks noGrp="1"/>
          </p:cNvSpPr>
          <p:nvPr>
            <p:ph sz="half" idx="2"/>
          </p:nvPr>
        </p:nvSpPr>
        <p:spPr>
          <a:xfrm>
            <a:off x="8496293" y="967619"/>
            <a:ext cx="3421957" cy="3131342"/>
          </a:xfrm>
        </p:spPr>
        <p:txBody>
          <a:bodyPr>
            <a:noAutofit/>
          </a:bodyPr>
          <a:lstStyle/>
          <a:p>
            <a:r>
              <a:rPr lang="en-US" sz="1400" dirty="0">
                <a:latin typeface="OpenSans-Light"/>
              </a:rPr>
              <a:t>Answers </a:t>
            </a:r>
          </a:p>
          <a:p>
            <a:endParaRPr lang="en-US" sz="1400" dirty="0">
              <a:latin typeface="OpenSans-Light"/>
            </a:endParaRPr>
          </a:p>
          <a:p>
            <a:r>
              <a:rPr lang="en-US" sz="1400" dirty="0">
                <a:latin typeface="OpenSans-Light"/>
              </a:rPr>
              <a:t>1. Grandma: ”I don’t know exactly how many people but I had a big family with a lot of cousins”.</a:t>
            </a:r>
          </a:p>
          <a:p>
            <a:endParaRPr lang="en-US" sz="1400" dirty="0">
              <a:latin typeface="OpenSans-Light"/>
            </a:endParaRPr>
          </a:p>
          <a:p>
            <a:r>
              <a:rPr lang="en-US" sz="1400" dirty="0">
                <a:latin typeface="OpenSans-Light"/>
              </a:rPr>
              <a:t>2. Grandma: “my father was a boatman, transported containers and my mother was teacher in needle art”.</a:t>
            </a:r>
          </a:p>
          <a:p>
            <a:endParaRPr lang="en-US" sz="1400" dirty="0">
              <a:latin typeface="OpenSans-Light"/>
            </a:endParaRPr>
          </a:p>
          <a:p>
            <a:r>
              <a:rPr lang="en-US" sz="1400" dirty="0">
                <a:latin typeface="OpenSans-Light"/>
              </a:rPr>
              <a:t>3. Grandma: “I lived on my fathers ship called the San Antonio. “</a:t>
            </a:r>
          </a:p>
          <a:p>
            <a:endParaRPr lang="en-US" sz="1400" dirty="0">
              <a:latin typeface="OpenSans-Light"/>
            </a:endParaRPr>
          </a:p>
          <a:p>
            <a:r>
              <a:rPr lang="en-US" sz="1400" dirty="0">
                <a:latin typeface="OpenSans-Light"/>
              </a:rPr>
              <a:t>4. Grandma: “your grandpa still remembers when the first nuclear bomb fell, and I remember when the Russian president </a:t>
            </a:r>
            <a:r>
              <a:rPr lang="en-US" sz="1400" dirty="0" err="1">
                <a:latin typeface="OpenSans-Light"/>
              </a:rPr>
              <a:t>Chroesjtsjov</a:t>
            </a:r>
            <a:r>
              <a:rPr lang="en-US" sz="1400" dirty="0">
                <a:latin typeface="OpenSans-Light"/>
              </a:rPr>
              <a:t> threw his shoe during a meeting”.</a:t>
            </a:r>
          </a:p>
          <a:p>
            <a:endParaRPr lang="en-US" sz="1400" dirty="0">
              <a:latin typeface="OpenSans-Light"/>
            </a:endParaRPr>
          </a:p>
          <a:p>
            <a:r>
              <a:rPr lang="en-US" sz="1400" dirty="0">
                <a:latin typeface="OpenSans-Light"/>
              </a:rPr>
              <a:t>5. My parents, my older sister, my younger brother and me.</a:t>
            </a:r>
            <a:endParaRPr lang="en-US" sz="1400" dirty="0"/>
          </a:p>
        </p:txBody>
      </p:sp>
      <p:pic>
        <p:nvPicPr>
          <p:cNvPr id="5" name="Picture 5">
            <a:extLst>
              <a:ext uri="{FF2B5EF4-FFF2-40B4-BE49-F238E27FC236}">
                <a16:creationId xmlns:a16="http://schemas.microsoft.com/office/drawing/2014/main" xmlns="" id="{87FD3DBD-B5E6-D04E-83DB-90F0C0637F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8249" y="3429000"/>
            <a:ext cx="2467186" cy="2476862"/>
          </a:xfrm>
          <a:prstGeom prst="rect">
            <a:avLst/>
          </a:prstGeom>
        </p:spPr>
      </p:pic>
    </p:spTree>
    <p:extLst>
      <p:ext uri="{BB962C8B-B14F-4D97-AF65-F5344CB8AC3E}">
        <p14:creationId xmlns:p14="http://schemas.microsoft.com/office/powerpoint/2010/main" val="5966294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26143-B4A4-7A42-AE94-159ED9124E76}"/>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Interview Isa (questions)</a:t>
            </a:r>
          </a:p>
        </p:txBody>
      </p:sp>
      <p:sp>
        <p:nvSpPr>
          <p:cNvPr id="4" name="Content Placeholder 3">
            <a:extLst>
              <a:ext uri="{FF2B5EF4-FFF2-40B4-BE49-F238E27FC236}">
                <a16:creationId xmlns:a16="http://schemas.microsoft.com/office/drawing/2014/main" xmlns="" id="{7B9B0182-0E7A-7B42-8EFF-8BDFCBB39A56}"/>
              </a:ext>
            </a:extLst>
          </p:cNvPr>
          <p:cNvSpPr>
            <a:spLocks noGrp="1"/>
          </p:cNvSpPr>
          <p:nvPr>
            <p:ph sz="half" idx="2"/>
          </p:nvPr>
        </p:nvSpPr>
        <p:spPr>
          <a:xfrm>
            <a:off x="1136429" y="2278173"/>
            <a:ext cx="6467867" cy="3450613"/>
          </a:xfrm>
        </p:spPr>
        <p:txBody>
          <a:bodyPr vert="horz" lIns="91440" tIns="45720" rIns="91440" bIns="45720" rtlCol="0" anchor="ctr">
            <a:noAutofit/>
          </a:bodyPr>
          <a:lstStyle/>
          <a:p>
            <a:r>
              <a:rPr lang="en-US" sz="1200" dirty="0"/>
              <a:t>1. </a:t>
            </a:r>
            <a:r>
              <a:rPr lang="en-US" sz="1200" dirty="0">
                <a:effectLst/>
              </a:rPr>
              <a:t>What’s your name (</a:t>
            </a:r>
            <a:r>
              <a:rPr lang="en-US" sz="1200" dirty="0" err="1">
                <a:effectLst/>
              </a:rPr>
              <a:t>f,m</a:t>
            </a:r>
            <a:r>
              <a:rPr lang="en-US" sz="1200" dirty="0">
                <a:effectLst/>
              </a:rPr>
              <a:t>)?	</a:t>
            </a:r>
          </a:p>
          <a:p>
            <a:r>
              <a:rPr lang="en-US" sz="1200" dirty="0">
                <a:effectLst/>
              </a:rPr>
              <a:t>2. How old are you?</a:t>
            </a:r>
          </a:p>
          <a:p>
            <a:r>
              <a:rPr lang="en-US" sz="1200" dirty="0">
                <a:effectLst/>
              </a:rPr>
              <a:t>3.  Where are you from? 	</a:t>
            </a:r>
          </a:p>
          <a:p>
            <a:r>
              <a:rPr lang="en-US" sz="1200" dirty="0">
                <a:effectLst/>
              </a:rPr>
              <a:t>4. Did you have a big family?	</a:t>
            </a:r>
          </a:p>
          <a:p>
            <a:r>
              <a:rPr lang="en-US" sz="1200" dirty="0">
                <a:effectLst/>
              </a:rPr>
              <a:t>5. Did your family had a good relationship?	</a:t>
            </a:r>
          </a:p>
          <a:p>
            <a:r>
              <a:rPr lang="en-US" sz="1200" dirty="0">
                <a:effectLst/>
              </a:rPr>
              <a:t>6. Did you do some fun stuff with your family?	</a:t>
            </a:r>
          </a:p>
          <a:p>
            <a:r>
              <a:rPr lang="en-US" sz="1200" dirty="0">
                <a:effectLst/>
              </a:rPr>
              <a:t>7. What did your parents do for work?</a:t>
            </a:r>
          </a:p>
          <a:p>
            <a:r>
              <a:rPr lang="en-US" sz="1200" dirty="0">
                <a:effectLst/>
              </a:rPr>
              <a:t> 8. Do you think you’ve been raised well?	</a:t>
            </a:r>
          </a:p>
          <a:p>
            <a:r>
              <a:rPr lang="en-US" sz="1200" dirty="0">
                <a:effectLst/>
              </a:rPr>
              <a:t>9. Do you remember a historical moment when you were between 12 and 16 years old?	</a:t>
            </a:r>
          </a:p>
          <a:p>
            <a:r>
              <a:rPr lang="en-US" sz="1200" dirty="0">
                <a:effectLst/>
              </a:rPr>
              <a:t>10. What did your house look like? How many people are in your family?</a:t>
            </a:r>
          </a:p>
          <a:p>
            <a:endParaRPr lang="en-US" sz="1200" dirty="0">
              <a:effectLst/>
            </a:endParaRPr>
          </a:p>
        </p:txBody>
      </p:sp>
      <p:sp>
        <p:nvSpPr>
          <p:cNvPr id="20" name="Rectangle 1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Group">
            <a:extLst>
              <a:ext uri="{FF2B5EF4-FFF2-40B4-BE49-F238E27FC236}">
                <a16:creationId xmlns:a16="http://schemas.microsoft.com/office/drawing/2014/main" xmlns="" id="{61C96D49-C9DB-47DB-B7D2-47BB2B16579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76141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8B51681F-CE67-C14A-BA77-982E7A5386E3}"/>
              </a:ext>
            </a:extLst>
          </p:cNvPr>
          <p:cNvSpPr>
            <a:spLocks noGrp="1"/>
          </p:cNvSpPr>
          <p:nvPr>
            <p:ph type="title"/>
          </p:nvPr>
        </p:nvSpPr>
        <p:spPr>
          <a:xfrm>
            <a:off x="303456" y="-508604"/>
            <a:ext cx="2780271" cy="5105400"/>
          </a:xfrm>
        </p:spPr>
        <p:txBody>
          <a:bodyPr>
            <a:normAutofit/>
          </a:bodyPr>
          <a:lstStyle/>
          <a:p>
            <a:r>
              <a:rPr lang="en-US" sz="4000" dirty="0">
                <a:solidFill>
                  <a:srgbClr val="FFFFFF"/>
                </a:solidFill>
              </a:rPr>
              <a:t>Interview Isa (answers)</a:t>
            </a:r>
          </a:p>
        </p:txBody>
      </p:sp>
      <p:graphicFrame>
        <p:nvGraphicFramePr>
          <p:cNvPr id="5" name="Content Placeholder 2">
            <a:extLst>
              <a:ext uri="{FF2B5EF4-FFF2-40B4-BE49-F238E27FC236}">
                <a16:creationId xmlns:a16="http://schemas.microsoft.com/office/drawing/2014/main" xmlns="" id="{108B4C7E-76D5-4608-B75E-FBEDF68FBC07}"/>
              </a:ext>
            </a:extLst>
          </p:cNvPr>
          <p:cNvGraphicFramePr>
            <a:graphicFrameLocks noGrp="1"/>
          </p:cNvGraphicFramePr>
          <p:nvPr>
            <p:ph idx="1"/>
            <p:extLst>
              <p:ext uri="{D42A27DB-BD31-4B8C-83A1-F6EECF244321}">
                <p14:modId xmlns:p14="http://schemas.microsoft.com/office/powerpoint/2010/main" val="2902619865"/>
              </p:ext>
            </p:extLst>
          </p:nvPr>
        </p:nvGraphicFramePr>
        <p:xfrm>
          <a:off x="5164105"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a:extLst>
              <a:ext uri="{FF2B5EF4-FFF2-40B4-BE49-F238E27FC236}">
                <a16:creationId xmlns:a16="http://schemas.microsoft.com/office/drawing/2014/main" xmlns="" id="{D3226969-89AC-8749-87C9-768DE646E45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1698" y="3186188"/>
            <a:ext cx="2603500" cy="2057400"/>
          </a:xfrm>
          <a:prstGeom prst="rect">
            <a:avLst/>
          </a:prstGeom>
        </p:spPr>
      </p:pic>
    </p:spTree>
    <p:extLst>
      <p:ext uri="{BB962C8B-B14F-4D97-AF65-F5344CB8AC3E}">
        <p14:creationId xmlns:p14="http://schemas.microsoft.com/office/powerpoint/2010/main" val="4244909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2376</Words>
  <Application>Microsoft Macintosh PowerPoint</Application>
  <PresentationFormat>Breedbeeld</PresentationFormat>
  <Paragraphs>170</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OpenSans-Light</vt:lpstr>
      <vt:lpstr>TimesNewRomanPSMT</vt:lpstr>
      <vt:lpstr>Office Theme</vt:lpstr>
      <vt:lpstr>Family Life</vt:lpstr>
      <vt:lpstr>Index</vt:lpstr>
      <vt:lpstr>Interview Indy (grandparents)</vt:lpstr>
      <vt:lpstr>Answers interview Indy (grandparents)</vt:lpstr>
      <vt:lpstr>Interview Jazzebelle </vt:lpstr>
      <vt:lpstr>Interview Milan</vt:lpstr>
      <vt:lpstr>Interview Lotte    I interviewed my Grandmother, Marjan Hammer.  </vt:lpstr>
      <vt:lpstr>Interview Isa (questions)</vt:lpstr>
      <vt:lpstr>Interview Isa (answers)</vt:lpstr>
      <vt:lpstr>Interview Ludisha</vt:lpstr>
      <vt:lpstr>Comparison  (interviews)</vt:lpstr>
      <vt:lpstr>Comparison Video conference </vt:lpstr>
      <vt:lpstr>Conclusion</vt:lpstr>
      <vt:lpstr>Reflection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Heat</dc:title>
  <dc:creator>Milan Versprille</dc:creator>
  <cp:lastModifiedBy>RFJ van Leeuwen</cp:lastModifiedBy>
  <cp:revision>16</cp:revision>
  <dcterms:created xsi:type="dcterms:W3CDTF">2019-01-02T12:19:19Z</dcterms:created>
  <dcterms:modified xsi:type="dcterms:W3CDTF">2019-01-31T08:35:00Z</dcterms:modified>
</cp:coreProperties>
</file>